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1"/>
  </p:notesMasterIdLst>
  <p:handoutMasterIdLst>
    <p:handoutMasterId r:id="rId62"/>
  </p:handoutMasterIdLst>
  <p:sldIdLst>
    <p:sldId id="256" r:id="rId2"/>
    <p:sldId id="380" r:id="rId3"/>
    <p:sldId id="257" r:id="rId4"/>
    <p:sldId id="258" r:id="rId5"/>
    <p:sldId id="259" r:id="rId6"/>
    <p:sldId id="260" r:id="rId7"/>
    <p:sldId id="261" r:id="rId8"/>
    <p:sldId id="322" r:id="rId9"/>
    <p:sldId id="374" r:id="rId10"/>
    <p:sldId id="375" r:id="rId11"/>
    <p:sldId id="372" r:id="rId12"/>
    <p:sldId id="370" r:id="rId13"/>
    <p:sldId id="373" r:id="rId14"/>
    <p:sldId id="377" r:id="rId15"/>
    <p:sldId id="378" r:id="rId16"/>
    <p:sldId id="325" r:id="rId17"/>
    <p:sldId id="379" r:id="rId18"/>
    <p:sldId id="376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3" r:id="rId46"/>
    <p:sldId id="354" r:id="rId47"/>
    <p:sldId id="383" r:id="rId48"/>
    <p:sldId id="356" r:id="rId49"/>
    <p:sldId id="357" r:id="rId50"/>
    <p:sldId id="358" r:id="rId51"/>
    <p:sldId id="359" r:id="rId52"/>
    <p:sldId id="384" r:id="rId53"/>
    <p:sldId id="361" r:id="rId54"/>
    <p:sldId id="362" r:id="rId55"/>
    <p:sldId id="363" r:id="rId56"/>
    <p:sldId id="364" r:id="rId57"/>
    <p:sldId id="365" r:id="rId58"/>
    <p:sldId id="366" r:id="rId59"/>
    <p:sldId id="36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BA277-E46B-4DCA-B82F-D7CF33CBA60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E62CD9B-D70B-4E28-A3D0-EAD40AB115EB}" type="asst">
      <dgm:prSet phldrT="[Text]"/>
      <dgm:spPr/>
      <dgm:t>
        <a:bodyPr/>
        <a:lstStyle/>
        <a:p>
          <a:r>
            <a:rPr lang="en-US" dirty="0" smtClean="0"/>
            <a:t>Window</a:t>
          </a:r>
          <a:endParaRPr lang="en-US" dirty="0"/>
        </a:p>
      </dgm:t>
    </dgm:pt>
    <dgm:pt modelId="{8F906897-74AE-413E-AECD-F7DEE332DEFE}" type="parTrans" cxnId="{B7AAA744-C005-46D2-8CBF-3886C974FB41}">
      <dgm:prSet/>
      <dgm:spPr/>
      <dgm:t>
        <a:bodyPr/>
        <a:lstStyle/>
        <a:p>
          <a:endParaRPr lang="en-US"/>
        </a:p>
      </dgm:t>
    </dgm:pt>
    <dgm:pt modelId="{812EF7BA-D929-4981-A8B3-0E37622FC283}" type="sibTrans" cxnId="{B7AAA744-C005-46D2-8CBF-3886C974FB41}">
      <dgm:prSet/>
      <dgm:spPr/>
      <dgm:t>
        <a:bodyPr/>
        <a:lstStyle/>
        <a:p>
          <a:endParaRPr lang="en-US"/>
        </a:p>
      </dgm:t>
    </dgm:pt>
    <dgm:pt modelId="{70606939-D4E3-4A8E-B6B9-118806731C31}">
      <dgm:prSet phldrT="[Text]"/>
      <dgm:spPr/>
      <dgm:t>
        <a:bodyPr/>
        <a:lstStyle/>
        <a:p>
          <a:r>
            <a:rPr lang="en-US" dirty="0" smtClean="0"/>
            <a:t>Frame</a:t>
          </a:r>
          <a:endParaRPr lang="en-US" dirty="0"/>
        </a:p>
      </dgm:t>
    </dgm:pt>
    <dgm:pt modelId="{315C4D40-358D-42FE-99B6-E7A578A47844}" type="parTrans" cxnId="{5D720956-B2BE-4DBE-8788-E6A196D32BE2}">
      <dgm:prSet/>
      <dgm:spPr/>
      <dgm:t>
        <a:bodyPr/>
        <a:lstStyle/>
        <a:p>
          <a:endParaRPr lang="en-US"/>
        </a:p>
      </dgm:t>
    </dgm:pt>
    <dgm:pt modelId="{CA905C43-B185-4D6F-8823-D369638C5800}" type="sibTrans" cxnId="{5D720956-B2BE-4DBE-8788-E6A196D32BE2}">
      <dgm:prSet/>
      <dgm:spPr/>
      <dgm:t>
        <a:bodyPr/>
        <a:lstStyle/>
        <a:p>
          <a:endParaRPr lang="en-US"/>
        </a:p>
      </dgm:t>
    </dgm:pt>
    <dgm:pt modelId="{C1C7131B-D182-424C-971B-9BF4DEA7EF77}">
      <dgm:prSet phldrT="[Text]"/>
      <dgm:spPr/>
      <dgm:t>
        <a:bodyPr/>
        <a:lstStyle/>
        <a:p>
          <a:r>
            <a:rPr lang="en-US" dirty="0" smtClean="0"/>
            <a:t>Document</a:t>
          </a:r>
        </a:p>
      </dgm:t>
    </dgm:pt>
    <dgm:pt modelId="{E7ACD199-F27A-4359-BC04-261141756A3E}" type="parTrans" cxnId="{16FF8B54-29BB-4858-BC28-A684F87600D3}">
      <dgm:prSet/>
      <dgm:spPr/>
      <dgm:t>
        <a:bodyPr/>
        <a:lstStyle/>
        <a:p>
          <a:endParaRPr lang="en-US"/>
        </a:p>
      </dgm:t>
    </dgm:pt>
    <dgm:pt modelId="{7F30437E-257B-4D57-957E-A8E99A9284B7}" type="sibTrans" cxnId="{16FF8B54-29BB-4858-BC28-A684F87600D3}">
      <dgm:prSet/>
      <dgm:spPr/>
      <dgm:t>
        <a:bodyPr/>
        <a:lstStyle/>
        <a:p>
          <a:endParaRPr lang="en-US"/>
        </a:p>
      </dgm:t>
    </dgm:pt>
    <dgm:pt modelId="{2452CCDC-9461-44A7-969E-85A97E1CE2F0}">
      <dgm:prSet phldrT="[Text]"/>
      <dgm:spPr/>
      <dgm:t>
        <a:bodyPr/>
        <a:lstStyle/>
        <a:p>
          <a:r>
            <a:rPr lang="en-US" dirty="0" smtClean="0"/>
            <a:t>Location</a:t>
          </a:r>
        </a:p>
      </dgm:t>
    </dgm:pt>
    <dgm:pt modelId="{9E9DD05A-8E88-45D4-8089-1BDAA4D67327}" type="parTrans" cxnId="{9F9AE23C-9771-420A-9AA2-1160BE269DDD}">
      <dgm:prSet/>
      <dgm:spPr/>
      <dgm:t>
        <a:bodyPr/>
        <a:lstStyle/>
        <a:p>
          <a:endParaRPr lang="en-US"/>
        </a:p>
      </dgm:t>
    </dgm:pt>
    <dgm:pt modelId="{4608BECC-2314-4AAE-8693-66E58887D08A}" type="sibTrans" cxnId="{9F9AE23C-9771-420A-9AA2-1160BE269DDD}">
      <dgm:prSet/>
      <dgm:spPr/>
      <dgm:t>
        <a:bodyPr/>
        <a:lstStyle/>
        <a:p>
          <a:endParaRPr lang="en-US"/>
        </a:p>
      </dgm:t>
    </dgm:pt>
    <dgm:pt modelId="{6AB977D0-AFE4-465E-9805-577882647D23}">
      <dgm:prSet phldrT="[Text]"/>
      <dgm:spPr/>
      <dgm:t>
        <a:bodyPr/>
        <a:lstStyle/>
        <a:p>
          <a:r>
            <a:rPr lang="en-US" dirty="0" smtClean="0"/>
            <a:t>History</a:t>
          </a:r>
        </a:p>
      </dgm:t>
    </dgm:pt>
    <dgm:pt modelId="{4B107C7B-6403-406D-B5FF-CACE5301D3AA}" type="parTrans" cxnId="{474215D6-3465-4DC3-9E86-16AAB6439432}">
      <dgm:prSet/>
      <dgm:spPr/>
      <dgm:t>
        <a:bodyPr/>
        <a:lstStyle/>
        <a:p>
          <a:endParaRPr lang="en-US"/>
        </a:p>
      </dgm:t>
    </dgm:pt>
    <dgm:pt modelId="{CA5FC332-C2E3-4C42-9F2D-E15EFE518A98}" type="sibTrans" cxnId="{474215D6-3465-4DC3-9E86-16AAB6439432}">
      <dgm:prSet/>
      <dgm:spPr/>
      <dgm:t>
        <a:bodyPr/>
        <a:lstStyle/>
        <a:p>
          <a:endParaRPr lang="en-US"/>
        </a:p>
      </dgm:t>
    </dgm:pt>
    <dgm:pt modelId="{24281009-F36A-42F2-BD25-6B6B66D8C3C7}">
      <dgm:prSet phldrT="[Text]"/>
      <dgm:spPr/>
      <dgm:t>
        <a:bodyPr/>
        <a:lstStyle/>
        <a:p>
          <a:r>
            <a:rPr lang="en-US" dirty="0" smtClean="0"/>
            <a:t>Layer</a:t>
          </a:r>
        </a:p>
      </dgm:t>
    </dgm:pt>
    <dgm:pt modelId="{E2BE84EC-10D8-4B4F-9477-5746209E83D2}" type="parTrans" cxnId="{CD58B92E-B6D5-433D-9CE8-980774480271}">
      <dgm:prSet/>
      <dgm:spPr/>
      <dgm:t>
        <a:bodyPr/>
        <a:lstStyle/>
        <a:p>
          <a:endParaRPr lang="en-US"/>
        </a:p>
      </dgm:t>
    </dgm:pt>
    <dgm:pt modelId="{C45AAB81-8D75-4027-A9EB-844FA8FE4746}" type="sibTrans" cxnId="{CD58B92E-B6D5-433D-9CE8-980774480271}">
      <dgm:prSet/>
      <dgm:spPr/>
      <dgm:t>
        <a:bodyPr/>
        <a:lstStyle/>
        <a:p>
          <a:endParaRPr lang="en-US"/>
        </a:p>
      </dgm:t>
    </dgm:pt>
    <dgm:pt modelId="{D505A75A-D6E3-42AB-B831-DA61621FCF22}">
      <dgm:prSet phldrT="[Text]"/>
      <dgm:spPr/>
      <dgm:t>
        <a:bodyPr/>
        <a:lstStyle/>
        <a:p>
          <a:r>
            <a:rPr lang="en-US" dirty="0" smtClean="0"/>
            <a:t>Link</a:t>
          </a:r>
        </a:p>
      </dgm:t>
    </dgm:pt>
    <dgm:pt modelId="{C1F0E337-6571-4305-85C3-84D35B7D3534}" type="parTrans" cxnId="{440BD237-97A9-4D12-9BD2-D85D74DB583F}">
      <dgm:prSet/>
      <dgm:spPr/>
      <dgm:t>
        <a:bodyPr/>
        <a:lstStyle/>
        <a:p>
          <a:endParaRPr lang="en-US"/>
        </a:p>
      </dgm:t>
    </dgm:pt>
    <dgm:pt modelId="{5306F2D9-9B6E-4F4A-A63E-BE1FAD5C033D}" type="sibTrans" cxnId="{440BD237-97A9-4D12-9BD2-D85D74DB583F}">
      <dgm:prSet/>
      <dgm:spPr/>
      <dgm:t>
        <a:bodyPr/>
        <a:lstStyle/>
        <a:p>
          <a:endParaRPr lang="en-US"/>
        </a:p>
      </dgm:t>
    </dgm:pt>
    <dgm:pt modelId="{AECDCA5B-626D-4751-9382-FFB941B3A4D1}">
      <dgm:prSet phldrT="[Text]"/>
      <dgm:spPr/>
      <dgm:t>
        <a:bodyPr/>
        <a:lstStyle/>
        <a:p>
          <a:r>
            <a:rPr lang="en-US" dirty="0" smtClean="0"/>
            <a:t>Image</a:t>
          </a:r>
        </a:p>
      </dgm:t>
    </dgm:pt>
    <dgm:pt modelId="{255F447E-938E-4B60-B9E1-D24955792659}" type="parTrans" cxnId="{91F9F498-1A14-41F3-94F3-2E31B344FFF0}">
      <dgm:prSet/>
      <dgm:spPr/>
      <dgm:t>
        <a:bodyPr/>
        <a:lstStyle/>
        <a:p>
          <a:endParaRPr lang="en-US"/>
        </a:p>
      </dgm:t>
    </dgm:pt>
    <dgm:pt modelId="{C5EB7B0E-5381-40BA-8468-F305BFF946C6}" type="sibTrans" cxnId="{91F9F498-1A14-41F3-94F3-2E31B344FFF0}">
      <dgm:prSet/>
      <dgm:spPr/>
      <dgm:t>
        <a:bodyPr/>
        <a:lstStyle/>
        <a:p>
          <a:endParaRPr lang="en-US"/>
        </a:p>
      </dgm:t>
    </dgm:pt>
    <dgm:pt modelId="{C8ADF948-6555-45A8-9947-82918C6241DB}">
      <dgm:prSet phldrT="[Text]"/>
      <dgm:spPr/>
      <dgm:t>
        <a:bodyPr/>
        <a:lstStyle/>
        <a:p>
          <a:r>
            <a:rPr lang="en-US" dirty="0" smtClean="0"/>
            <a:t>Area</a:t>
          </a:r>
        </a:p>
      </dgm:t>
    </dgm:pt>
    <dgm:pt modelId="{309D1292-50E2-4D59-8E2E-51346B0A0BFD}" type="parTrans" cxnId="{836F9532-F8A4-4646-800F-92A8E3016D6B}">
      <dgm:prSet/>
      <dgm:spPr/>
      <dgm:t>
        <a:bodyPr/>
        <a:lstStyle/>
        <a:p>
          <a:endParaRPr lang="en-US"/>
        </a:p>
      </dgm:t>
    </dgm:pt>
    <dgm:pt modelId="{2E0A3617-346B-409D-BE93-180CC687FFE7}" type="sibTrans" cxnId="{836F9532-F8A4-4646-800F-92A8E3016D6B}">
      <dgm:prSet/>
      <dgm:spPr/>
      <dgm:t>
        <a:bodyPr/>
        <a:lstStyle/>
        <a:p>
          <a:endParaRPr lang="en-US"/>
        </a:p>
      </dgm:t>
    </dgm:pt>
    <dgm:pt modelId="{3F4DBCAB-52C1-4482-89DA-FC8F14A1E6D3}">
      <dgm:prSet phldrT="[Text]"/>
      <dgm:spPr/>
      <dgm:t>
        <a:bodyPr/>
        <a:lstStyle/>
        <a:p>
          <a:r>
            <a:rPr lang="en-US" dirty="0" smtClean="0"/>
            <a:t>Anchor</a:t>
          </a:r>
        </a:p>
      </dgm:t>
    </dgm:pt>
    <dgm:pt modelId="{A8BAE6DC-6106-462F-933F-B1348B863262}" type="parTrans" cxnId="{C4DD106E-AEE3-4FCE-BF94-A555EA249433}">
      <dgm:prSet/>
      <dgm:spPr/>
      <dgm:t>
        <a:bodyPr/>
        <a:lstStyle/>
        <a:p>
          <a:endParaRPr lang="en-US"/>
        </a:p>
      </dgm:t>
    </dgm:pt>
    <dgm:pt modelId="{A65270D7-687E-478F-B6A6-69A4836E5560}" type="sibTrans" cxnId="{C4DD106E-AEE3-4FCE-BF94-A555EA249433}">
      <dgm:prSet/>
      <dgm:spPr/>
      <dgm:t>
        <a:bodyPr/>
        <a:lstStyle/>
        <a:p>
          <a:endParaRPr lang="en-US"/>
        </a:p>
      </dgm:t>
    </dgm:pt>
    <dgm:pt modelId="{BEB31DDF-143F-40FA-B558-3924364A1AA4}">
      <dgm:prSet phldrT="[Text]"/>
      <dgm:spPr/>
      <dgm:t>
        <a:bodyPr/>
        <a:lstStyle/>
        <a:p>
          <a:r>
            <a:rPr lang="en-US" dirty="0" smtClean="0"/>
            <a:t>Applet</a:t>
          </a:r>
        </a:p>
      </dgm:t>
    </dgm:pt>
    <dgm:pt modelId="{6F7A46E8-CCD6-4DE0-9D19-66A5B52D71F5}" type="parTrans" cxnId="{EFCB8CDB-0265-4AA9-A7FB-C183271128C1}">
      <dgm:prSet/>
      <dgm:spPr/>
      <dgm:t>
        <a:bodyPr/>
        <a:lstStyle/>
        <a:p>
          <a:endParaRPr lang="en-US"/>
        </a:p>
      </dgm:t>
    </dgm:pt>
    <dgm:pt modelId="{1FBB4F49-AE69-4E73-90C0-FEDC9B9513C5}" type="sibTrans" cxnId="{EFCB8CDB-0265-4AA9-A7FB-C183271128C1}">
      <dgm:prSet/>
      <dgm:spPr/>
      <dgm:t>
        <a:bodyPr/>
        <a:lstStyle/>
        <a:p>
          <a:endParaRPr lang="en-US"/>
        </a:p>
      </dgm:t>
    </dgm:pt>
    <dgm:pt modelId="{6B1F7FDB-AC52-468D-B7E6-4AE353EA038B}">
      <dgm:prSet phldrT="[Text]"/>
      <dgm:spPr/>
      <dgm:t>
        <a:bodyPr/>
        <a:lstStyle/>
        <a:p>
          <a:r>
            <a:rPr lang="en-US" dirty="0" smtClean="0"/>
            <a:t>Plugin</a:t>
          </a:r>
        </a:p>
      </dgm:t>
    </dgm:pt>
    <dgm:pt modelId="{C7AFFDC9-2FFA-43D1-9945-C80FA9700B86}" type="parTrans" cxnId="{64022823-443E-49C7-B8A7-B241FF341052}">
      <dgm:prSet/>
      <dgm:spPr/>
      <dgm:t>
        <a:bodyPr/>
        <a:lstStyle/>
        <a:p>
          <a:endParaRPr lang="en-US"/>
        </a:p>
      </dgm:t>
    </dgm:pt>
    <dgm:pt modelId="{BD516955-AC91-4B30-8FA9-7CA207124154}" type="sibTrans" cxnId="{64022823-443E-49C7-B8A7-B241FF341052}">
      <dgm:prSet/>
      <dgm:spPr/>
      <dgm:t>
        <a:bodyPr/>
        <a:lstStyle/>
        <a:p>
          <a:endParaRPr lang="en-US"/>
        </a:p>
      </dgm:t>
    </dgm:pt>
    <dgm:pt modelId="{8CDF0F18-C185-4988-A628-38001691FA5F}">
      <dgm:prSet phldrT="[Text]"/>
      <dgm:spPr/>
      <dgm:t>
        <a:bodyPr/>
        <a:lstStyle/>
        <a:p>
          <a:r>
            <a:rPr lang="en-US" dirty="0" smtClean="0"/>
            <a:t>Form</a:t>
          </a:r>
        </a:p>
      </dgm:t>
    </dgm:pt>
    <dgm:pt modelId="{866C108E-506C-4248-8D41-5BBE4F27AEFA}" type="parTrans" cxnId="{FC837605-5FC3-4A59-85C3-78018DF288F2}">
      <dgm:prSet/>
      <dgm:spPr/>
      <dgm:t>
        <a:bodyPr/>
        <a:lstStyle/>
        <a:p>
          <a:endParaRPr lang="en-US"/>
        </a:p>
      </dgm:t>
    </dgm:pt>
    <dgm:pt modelId="{545E02C0-8BF5-4186-B3CF-A7F1D0D565B5}" type="sibTrans" cxnId="{FC837605-5FC3-4A59-85C3-78018DF288F2}">
      <dgm:prSet/>
      <dgm:spPr/>
      <dgm:t>
        <a:bodyPr/>
        <a:lstStyle/>
        <a:p>
          <a:endParaRPr lang="en-US"/>
        </a:p>
      </dgm:t>
    </dgm:pt>
    <dgm:pt modelId="{E08A1C2C-BF23-45C3-9386-47EA1F1931AC}">
      <dgm:prSet phldrT="[Text]"/>
      <dgm:spPr/>
      <dgm:t>
        <a:bodyPr/>
        <a:lstStyle/>
        <a:p>
          <a:r>
            <a:rPr lang="en-US" dirty="0" smtClean="0"/>
            <a:t>Textures</a:t>
          </a:r>
        </a:p>
      </dgm:t>
    </dgm:pt>
    <dgm:pt modelId="{78775521-5376-463A-AE64-934B694037CF}" type="parTrans" cxnId="{C310F6C8-DFFE-4E3F-9153-5DBA2E6A24B0}">
      <dgm:prSet/>
      <dgm:spPr/>
      <dgm:t>
        <a:bodyPr/>
        <a:lstStyle/>
        <a:p>
          <a:endParaRPr lang="en-US"/>
        </a:p>
      </dgm:t>
    </dgm:pt>
    <dgm:pt modelId="{1454D028-632C-4694-B08F-9EC2914450A8}" type="sibTrans" cxnId="{C310F6C8-DFFE-4E3F-9153-5DBA2E6A24B0}">
      <dgm:prSet/>
      <dgm:spPr/>
      <dgm:t>
        <a:bodyPr/>
        <a:lstStyle/>
        <a:p>
          <a:endParaRPr lang="en-US"/>
        </a:p>
      </dgm:t>
    </dgm:pt>
    <dgm:pt modelId="{DF20CBB9-68D1-4FE7-B56D-7A1F82D8FAF3}">
      <dgm:prSet phldrT="[Text]"/>
      <dgm:spPr/>
      <dgm:t>
        <a:bodyPr/>
        <a:lstStyle/>
        <a:p>
          <a:r>
            <a:rPr lang="en-US" dirty="0" smtClean="0"/>
            <a:t>Text</a:t>
          </a:r>
        </a:p>
      </dgm:t>
    </dgm:pt>
    <dgm:pt modelId="{C3676972-33EF-4EB6-AE0A-9DEF6689AA87}" type="parTrans" cxnId="{3776B127-D951-488D-BCE5-4D3AE6709F79}">
      <dgm:prSet/>
      <dgm:spPr/>
      <dgm:t>
        <a:bodyPr/>
        <a:lstStyle/>
        <a:p>
          <a:endParaRPr lang="en-US"/>
        </a:p>
      </dgm:t>
    </dgm:pt>
    <dgm:pt modelId="{E35E6876-65BE-43F7-9248-ACC569E63CD9}" type="sibTrans" cxnId="{3776B127-D951-488D-BCE5-4D3AE6709F79}">
      <dgm:prSet/>
      <dgm:spPr/>
      <dgm:t>
        <a:bodyPr/>
        <a:lstStyle/>
        <a:p>
          <a:endParaRPr lang="en-US"/>
        </a:p>
      </dgm:t>
    </dgm:pt>
    <dgm:pt modelId="{EEFDD519-823F-4239-86C6-5C1DAFD57CAF}">
      <dgm:prSet phldrT="[Text]"/>
      <dgm:spPr/>
      <dgm:t>
        <a:bodyPr/>
        <a:lstStyle/>
        <a:p>
          <a:r>
            <a:rPr lang="en-US" dirty="0" err="1" smtClean="0"/>
            <a:t>FileUpload</a:t>
          </a:r>
          <a:endParaRPr lang="en-US" dirty="0" smtClean="0"/>
        </a:p>
      </dgm:t>
    </dgm:pt>
    <dgm:pt modelId="{16C720E5-4A09-4E97-8187-C93B4EFE4311}" type="parTrans" cxnId="{15DDED18-D6A9-4787-89FA-FABD608EB6F0}">
      <dgm:prSet/>
      <dgm:spPr/>
      <dgm:t>
        <a:bodyPr/>
        <a:lstStyle/>
        <a:p>
          <a:endParaRPr lang="en-US"/>
        </a:p>
      </dgm:t>
    </dgm:pt>
    <dgm:pt modelId="{1FBBBE85-A022-4DC2-B967-A982E39EFB6B}" type="sibTrans" cxnId="{15DDED18-D6A9-4787-89FA-FABD608EB6F0}">
      <dgm:prSet/>
      <dgm:spPr/>
      <dgm:t>
        <a:bodyPr/>
        <a:lstStyle/>
        <a:p>
          <a:endParaRPr lang="en-US"/>
        </a:p>
      </dgm:t>
    </dgm:pt>
    <dgm:pt modelId="{872181D2-0FC0-441C-A66A-B0FBDF4D12FF}">
      <dgm:prSet phldrT="[Text]"/>
      <dgm:spPr/>
      <dgm:t>
        <a:bodyPr/>
        <a:lstStyle/>
        <a:p>
          <a:r>
            <a:rPr lang="en-US" dirty="0" smtClean="0"/>
            <a:t>Password</a:t>
          </a:r>
        </a:p>
      </dgm:t>
    </dgm:pt>
    <dgm:pt modelId="{0770144B-E92D-4FE8-AD70-A77E104C54F2}" type="parTrans" cxnId="{409900A1-56EF-4A1C-BD33-27DF392CF8CB}">
      <dgm:prSet/>
      <dgm:spPr/>
      <dgm:t>
        <a:bodyPr/>
        <a:lstStyle/>
        <a:p>
          <a:endParaRPr lang="en-US"/>
        </a:p>
      </dgm:t>
    </dgm:pt>
    <dgm:pt modelId="{81A44ED0-1E91-4099-9042-232BBACE587A}" type="sibTrans" cxnId="{409900A1-56EF-4A1C-BD33-27DF392CF8CB}">
      <dgm:prSet/>
      <dgm:spPr/>
      <dgm:t>
        <a:bodyPr/>
        <a:lstStyle/>
        <a:p>
          <a:endParaRPr lang="en-US"/>
        </a:p>
      </dgm:t>
    </dgm:pt>
    <dgm:pt modelId="{B47A0C1E-C2E0-43E4-9AF8-C7B9D0CCB2F3}">
      <dgm:prSet phldrT="[Text]"/>
      <dgm:spPr/>
      <dgm:t>
        <a:bodyPr/>
        <a:lstStyle/>
        <a:p>
          <a:r>
            <a:rPr lang="en-US" dirty="0" smtClean="0"/>
            <a:t>Hidden</a:t>
          </a:r>
        </a:p>
      </dgm:t>
    </dgm:pt>
    <dgm:pt modelId="{0BA752A7-4F92-4DEA-9E2E-166A7F6A5C10}" type="parTrans" cxnId="{0FF5E13E-2D54-48AF-95E7-22D0A0F98769}">
      <dgm:prSet/>
      <dgm:spPr/>
      <dgm:t>
        <a:bodyPr/>
        <a:lstStyle/>
        <a:p>
          <a:endParaRPr lang="en-US"/>
        </a:p>
      </dgm:t>
    </dgm:pt>
    <dgm:pt modelId="{F3D8D7E0-31AF-408A-9AD5-DDD573C2EB91}" type="sibTrans" cxnId="{0FF5E13E-2D54-48AF-95E7-22D0A0F98769}">
      <dgm:prSet/>
      <dgm:spPr/>
      <dgm:t>
        <a:bodyPr/>
        <a:lstStyle/>
        <a:p>
          <a:endParaRPr lang="en-US"/>
        </a:p>
      </dgm:t>
    </dgm:pt>
    <dgm:pt modelId="{EEEE0247-0711-4EC7-AC6A-BDDC2734BBF5}">
      <dgm:prSet phldrT="[Text]"/>
      <dgm:spPr/>
      <dgm:t>
        <a:bodyPr/>
        <a:lstStyle/>
        <a:p>
          <a:r>
            <a:rPr lang="en-US" dirty="0" smtClean="0"/>
            <a:t>Submit</a:t>
          </a:r>
        </a:p>
      </dgm:t>
    </dgm:pt>
    <dgm:pt modelId="{7FC991B3-EDB4-40EB-9C5D-A2B3F98A0BD7}" type="parTrans" cxnId="{77012E14-DAE1-4A40-8194-6A23B445FEA0}">
      <dgm:prSet/>
      <dgm:spPr/>
      <dgm:t>
        <a:bodyPr/>
        <a:lstStyle/>
        <a:p>
          <a:endParaRPr lang="en-US"/>
        </a:p>
      </dgm:t>
    </dgm:pt>
    <dgm:pt modelId="{147CDA60-5299-4A12-B0CF-16CB94A48040}" type="sibTrans" cxnId="{77012E14-DAE1-4A40-8194-6A23B445FEA0}">
      <dgm:prSet/>
      <dgm:spPr/>
      <dgm:t>
        <a:bodyPr/>
        <a:lstStyle/>
        <a:p>
          <a:endParaRPr lang="en-US"/>
        </a:p>
      </dgm:t>
    </dgm:pt>
    <dgm:pt modelId="{AC769F2C-93CE-4130-98C0-7770BC244CE1}">
      <dgm:prSet phldrT="[Text]"/>
      <dgm:spPr/>
      <dgm:t>
        <a:bodyPr/>
        <a:lstStyle/>
        <a:p>
          <a:r>
            <a:rPr lang="en-US" dirty="0" smtClean="0"/>
            <a:t>Reset</a:t>
          </a:r>
        </a:p>
      </dgm:t>
    </dgm:pt>
    <dgm:pt modelId="{4D5110ED-199E-4394-AD09-7A141FE7FBF4}" type="parTrans" cxnId="{DEA0EC1A-DB61-4BD9-B392-941BD4D3078C}">
      <dgm:prSet/>
      <dgm:spPr/>
      <dgm:t>
        <a:bodyPr/>
        <a:lstStyle/>
        <a:p>
          <a:endParaRPr lang="en-US"/>
        </a:p>
      </dgm:t>
    </dgm:pt>
    <dgm:pt modelId="{CBE10D55-E80B-44C8-9E7F-3B1B0BF238F5}" type="sibTrans" cxnId="{DEA0EC1A-DB61-4BD9-B392-941BD4D3078C}">
      <dgm:prSet/>
      <dgm:spPr/>
      <dgm:t>
        <a:bodyPr/>
        <a:lstStyle/>
        <a:p>
          <a:endParaRPr lang="en-US"/>
        </a:p>
      </dgm:t>
    </dgm:pt>
    <dgm:pt modelId="{4B859E75-2B17-4A0F-97B9-87A0514B93F0}">
      <dgm:prSet phldrT="[Text]"/>
      <dgm:spPr/>
      <dgm:t>
        <a:bodyPr/>
        <a:lstStyle/>
        <a:p>
          <a:r>
            <a:rPr lang="en-US" dirty="0" smtClean="0"/>
            <a:t>Radio</a:t>
          </a:r>
        </a:p>
      </dgm:t>
    </dgm:pt>
    <dgm:pt modelId="{3319AEDE-7BF2-4A6E-A64B-70C5EE59953E}" type="parTrans" cxnId="{9CF8CA81-1177-4D1A-B5FD-4A1DFECC595D}">
      <dgm:prSet/>
      <dgm:spPr/>
      <dgm:t>
        <a:bodyPr/>
        <a:lstStyle/>
        <a:p>
          <a:endParaRPr lang="en-US"/>
        </a:p>
      </dgm:t>
    </dgm:pt>
    <dgm:pt modelId="{73D99B55-B711-48A4-93C1-2362D3EE76F2}" type="sibTrans" cxnId="{9CF8CA81-1177-4D1A-B5FD-4A1DFECC595D}">
      <dgm:prSet/>
      <dgm:spPr/>
      <dgm:t>
        <a:bodyPr/>
        <a:lstStyle/>
        <a:p>
          <a:endParaRPr lang="en-US"/>
        </a:p>
      </dgm:t>
    </dgm:pt>
    <dgm:pt modelId="{27B9BD6B-DB4C-48C6-B834-63E3C5198BD6}">
      <dgm:prSet phldrT="[Text]"/>
      <dgm:spPr/>
      <dgm:t>
        <a:bodyPr/>
        <a:lstStyle/>
        <a:p>
          <a:r>
            <a:rPr lang="en-US" dirty="0" smtClean="0"/>
            <a:t>Checkbox</a:t>
          </a:r>
        </a:p>
      </dgm:t>
    </dgm:pt>
    <dgm:pt modelId="{92D622F9-3196-437D-A226-02E7F1DF25DF}" type="parTrans" cxnId="{0A4338D0-E3FB-4215-A756-4FFBA485D7E6}">
      <dgm:prSet/>
      <dgm:spPr/>
      <dgm:t>
        <a:bodyPr/>
        <a:lstStyle/>
        <a:p>
          <a:endParaRPr lang="en-US"/>
        </a:p>
      </dgm:t>
    </dgm:pt>
    <dgm:pt modelId="{83308507-8A5F-44DE-A9CE-8EB1383E16AA}" type="sibTrans" cxnId="{0A4338D0-E3FB-4215-A756-4FFBA485D7E6}">
      <dgm:prSet/>
      <dgm:spPr/>
      <dgm:t>
        <a:bodyPr/>
        <a:lstStyle/>
        <a:p>
          <a:endParaRPr lang="en-US"/>
        </a:p>
      </dgm:t>
    </dgm:pt>
    <dgm:pt modelId="{083AA74A-5D0E-4FAF-AE9D-891DF7E3B0DC}">
      <dgm:prSet phldrT="[Text]"/>
      <dgm:spPr/>
      <dgm:t>
        <a:bodyPr/>
        <a:lstStyle/>
        <a:p>
          <a:r>
            <a:rPr lang="en-US" dirty="0" smtClean="0"/>
            <a:t>Button</a:t>
          </a:r>
        </a:p>
      </dgm:t>
    </dgm:pt>
    <dgm:pt modelId="{5CAE4B74-FF4E-4241-9353-68812F0EAF63}" type="parTrans" cxnId="{E2E00CB0-B81E-4FA9-83F8-726377AF0941}">
      <dgm:prSet/>
      <dgm:spPr/>
      <dgm:t>
        <a:bodyPr/>
        <a:lstStyle/>
        <a:p>
          <a:endParaRPr lang="en-US"/>
        </a:p>
      </dgm:t>
    </dgm:pt>
    <dgm:pt modelId="{A219DCA4-AE0E-42CF-ADE1-CC3C5A236E35}" type="sibTrans" cxnId="{E2E00CB0-B81E-4FA9-83F8-726377AF0941}">
      <dgm:prSet/>
      <dgm:spPr/>
      <dgm:t>
        <a:bodyPr/>
        <a:lstStyle/>
        <a:p>
          <a:endParaRPr lang="en-US"/>
        </a:p>
      </dgm:t>
    </dgm:pt>
    <dgm:pt modelId="{F308CD58-CAE3-4B37-80FE-218D3E30F306}">
      <dgm:prSet phldrT="[Text]"/>
      <dgm:spPr/>
      <dgm:t>
        <a:bodyPr/>
        <a:lstStyle/>
        <a:p>
          <a:r>
            <a:rPr lang="en-US" dirty="0" smtClean="0"/>
            <a:t>Select</a:t>
          </a:r>
        </a:p>
      </dgm:t>
    </dgm:pt>
    <dgm:pt modelId="{A7B8F5C1-5384-4187-A2A9-1099A150D80B}" type="parTrans" cxnId="{4D602035-0123-49B5-AFA5-C9D48C5B2DE5}">
      <dgm:prSet/>
      <dgm:spPr/>
      <dgm:t>
        <a:bodyPr/>
        <a:lstStyle/>
        <a:p>
          <a:endParaRPr lang="en-US"/>
        </a:p>
      </dgm:t>
    </dgm:pt>
    <dgm:pt modelId="{D149DF52-355C-431E-81D5-85F51E74364B}" type="sibTrans" cxnId="{4D602035-0123-49B5-AFA5-C9D48C5B2DE5}">
      <dgm:prSet/>
      <dgm:spPr/>
      <dgm:t>
        <a:bodyPr/>
        <a:lstStyle/>
        <a:p>
          <a:endParaRPr lang="en-US"/>
        </a:p>
      </dgm:t>
    </dgm:pt>
    <dgm:pt modelId="{80DF459F-C10D-44F6-BFB4-FD820C9DD8FD}">
      <dgm:prSet phldrT="[Text]"/>
      <dgm:spPr/>
      <dgm:t>
        <a:bodyPr/>
        <a:lstStyle/>
        <a:p>
          <a:r>
            <a:rPr lang="en-US" dirty="0" smtClean="0"/>
            <a:t>option</a:t>
          </a:r>
        </a:p>
      </dgm:t>
    </dgm:pt>
    <dgm:pt modelId="{E5BA0319-142C-4090-AAE2-E87BA6F4C8B3}" type="parTrans" cxnId="{7881722D-5705-46C6-AABF-351953CAA76D}">
      <dgm:prSet/>
      <dgm:spPr/>
      <dgm:t>
        <a:bodyPr/>
        <a:lstStyle/>
        <a:p>
          <a:endParaRPr lang="en-US"/>
        </a:p>
      </dgm:t>
    </dgm:pt>
    <dgm:pt modelId="{FD23AB14-8E56-45AB-9354-50F14E273F6F}" type="sibTrans" cxnId="{7881722D-5705-46C6-AABF-351953CAA76D}">
      <dgm:prSet/>
      <dgm:spPr/>
      <dgm:t>
        <a:bodyPr/>
        <a:lstStyle/>
        <a:p>
          <a:endParaRPr lang="en-US"/>
        </a:p>
      </dgm:t>
    </dgm:pt>
    <dgm:pt modelId="{47040BD2-F846-474F-96E1-930ABB469276}" type="pres">
      <dgm:prSet presAssocID="{092BA277-E46B-4DCA-B82F-D7CF33CBA6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E4FA49-C83D-4A5A-B5C7-1300DF081ABA}" type="pres">
      <dgm:prSet presAssocID="{0E62CD9B-D70B-4E28-A3D0-EAD40AB115EB}" presName="hierRoot1" presStyleCnt="0">
        <dgm:presLayoutVars>
          <dgm:hierBranch val="init"/>
        </dgm:presLayoutVars>
      </dgm:prSet>
      <dgm:spPr/>
    </dgm:pt>
    <dgm:pt modelId="{4FC02C32-8179-4867-A963-29587F825C17}" type="pres">
      <dgm:prSet presAssocID="{0E62CD9B-D70B-4E28-A3D0-EAD40AB115EB}" presName="rootComposite1" presStyleCnt="0"/>
      <dgm:spPr/>
    </dgm:pt>
    <dgm:pt modelId="{7CEB7CA6-3EE1-4F19-A9BD-F4A61DCEDCA4}" type="pres">
      <dgm:prSet presAssocID="{0E62CD9B-D70B-4E28-A3D0-EAD40AB115EB}" presName="rootText1" presStyleLbl="node0" presStyleIdx="0" presStyleCnt="1" custLinFactY="-100000" custLinFactNeighborX="-3016" custLinFactNeighborY="-1139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FCC8D-9654-4B2D-A02E-2E1974B1E062}" type="pres">
      <dgm:prSet presAssocID="{0E62CD9B-D70B-4E28-A3D0-EAD40AB115EB}" presName="rootConnector1" presStyleLbl="asst0" presStyleIdx="0" presStyleCnt="0"/>
      <dgm:spPr/>
      <dgm:t>
        <a:bodyPr/>
        <a:lstStyle/>
        <a:p>
          <a:endParaRPr lang="en-US"/>
        </a:p>
      </dgm:t>
    </dgm:pt>
    <dgm:pt modelId="{85600629-A922-4FF9-A88F-1420B51D839A}" type="pres">
      <dgm:prSet presAssocID="{0E62CD9B-D70B-4E28-A3D0-EAD40AB115EB}" presName="hierChild2" presStyleCnt="0"/>
      <dgm:spPr/>
    </dgm:pt>
    <dgm:pt modelId="{59338364-24B0-425E-847B-517967163276}" type="pres">
      <dgm:prSet presAssocID="{315C4D40-358D-42FE-99B6-E7A578A47844}" presName="Name64" presStyleLbl="parChTrans1D2" presStyleIdx="0" presStyleCnt="4"/>
      <dgm:spPr/>
      <dgm:t>
        <a:bodyPr/>
        <a:lstStyle/>
        <a:p>
          <a:endParaRPr lang="en-US"/>
        </a:p>
      </dgm:t>
    </dgm:pt>
    <dgm:pt modelId="{F2DB3703-B707-4F8F-8A47-10F5E1BA7DDC}" type="pres">
      <dgm:prSet presAssocID="{70606939-D4E3-4A8E-B6B9-118806731C31}" presName="hierRoot2" presStyleCnt="0">
        <dgm:presLayoutVars>
          <dgm:hierBranch val="init"/>
        </dgm:presLayoutVars>
      </dgm:prSet>
      <dgm:spPr/>
    </dgm:pt>
    <dgm:pt modelId="{D74397E2-9443-418E-B233-13365C7691FD}" type="pres">
      <dgm:prSet presAssocID="{70606939-D4E3-4A8E-B6B9-118806731C31}" presName="rootComposite" presStyleCnt="0"/>
      <dgm:spPr/>
    </dgm:pt>
    <dgm:pt modelId="{9B74EB10-DFD8-44A4-B321-BDDC0C4D93C5}" type="pres">
      <dgm:prSet presAssocID="{70606939-D4E3-4A8E-B6B9-118806731C3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D4B65F-8D47-4649-99D7-36DD977405A6}" type="pres">
      <dgm:prSet presAssocID="{70606939-D4E3-4A8E-B6B9-118806731C31}" presName="rootConnector" presStyleLbl="node2" presStyleIdx="0" presStyleCnt="4"/>
      <dgm:spPr/>
      <dgm:t>
        <a:bodyPr/>
        <a:lstStyle/>
        <a:p>
          <a:endParaRPr lang="en-US"/>
        </a:p>
      </dgm:t>
    </dgm:pt>
    <dgm:pt modelId="{621FC466-DA2F-487E-9044-AAA1BD65455F}" type="pres">
      <dgm:prSet presAssocID="{70606939-D4E3-4A8E-B6B9-118806731C31}" presName="hierChild4" presStyleCnt="0"/>
      <dgm:spPr/>
    </dgm:pt>
    <dgm:pt modelId="{2D3E3E0A-3365-42E2-A894-333517588131}" type="pres">
      <dgm:prSet presAssocID="{70606939-D4E3-4A8E-B6B9-118806731C31}" presName="hierChild5" presStyleCnt="0"/>
      <dgm:spPr/>
    </dgm:pt>
    <dgm:pt modelId="{39240E11-5E00-482E-9075-D8E31CB5C67C}" type="pres">
      <dgm:prSet presAssocID="{E7ACD199-F27A-4359-BC04-261141756A3E}" presName="Name64" presStyleLbl="parChTrans1D2" presStyleIdx="1" presStyleCnt="4"/>
      <dgm:spPr/>
      <dgm:t>
        <a:bodyPr/>
        <a:lstStyle/>
        <a:p>
          <a:endParaRPr lang="en-US"/>
        </a:p>
      </dgm:t>
    </dgm:pt>
    <dgm:pt modelId="{1B67D9C8-8FCB-4C47-A12D-C178FBE1A5D8}" type="pres">
      <dgm:prSet presAssocID="{C1C7131B-D182-424C-971B-9BF4DEA7EF77}" presName="hierRoot2" presStyleCnt="0">
        <dgm:presLayoutVars>
          <dgm:hierBranch val="init"/>
        </dgm:presLayoutVars>
      </dgm:prSet>
      <dgm:spPr/>
    </dgm:pt>
    <dgm:pt modelId="{74984ED2-924C-4D3C-831D-1B1F0E45F208}" type="pres">
      <dgm:prSet presAssocID="{C1C7131B-D182-424C-971B-9BF4DEA7EF77}" presName="rootComposite" presStyleCnt="0"/>
      <dgm:spPr/>
    </dgm:pt>
    <dgm:pt modelId="{55E2E8B7-A812-47A9-848D-B86E9C35E5AF}" type="pres">
      <dgm:prSet presAssocID="{C1C7131B-D182-424C-971B-9BF4DEA7EF7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DFF07B-5DDB-46DB-85C6-BA5238EDD698}" type="pres">
      <dgm:prSet presAssocID="{C1C7131B-D182-424C-971B-9BF4DEA7EF77}" presName="rootConnector" presStyleLbl="node2" presStyleIdx="1" presStyleCnt="4"/>
      <dgm:spPr/>
      <dgm:t>
        <a:bodyPr/>
        <a:lstStyle/>
        <a:p>
          <a:endParaRPr lang="en-US"/>
        </a:p>
      </dgm:t>
    </dgm:pt>
    <dgm:pt modelId="{9DD6F9DE-0DDC-45F9-94C7-2F407AE3057A}" type="pres">
      <dgm:prSet presAssocID="{C1C7131B-D182-424C-971B-9BF4DEA7EF77}" presName="hierChild4" presStyleCnt="0"/>
      <dgm:spPr/>
    </dgm:pt>
    <dgm:pt modelId="{08747CB6-ACFB-48DB-8CB6-E681A07707FF}" type="pres">
      <dgm:prSet presAssocID="{E2BE84EC-10D8-4B4F-9477-5746209E83D2}" presName="Name64" presStyleLbl="parChTrans1D3" presStyleIdx="0" presStyleCnt="8"/>
      <dgm:spPr/>
      <dgm:t>
        <a:bodyPr/>
        <a:lstStyle/>
        <a:p>
          <a:endParaRPr lang="en-US"/>
        </a:p>
      </dgm:t>
    </dgm:pt>
    <dgm:pt modelId="{053E3D23-EB72-4777-A376-9EBF7A69B86B}" type="pres">
      <dgm:prSet presAssocID="{24281009-F36A-42F2-BD25-6B6B66D8C3C7}" presName="hierRoot2" presStyleCnt="0">
        <dgm:presLayoutVars>
          <dgm:hierBranch val="init"/>
        </dgm:presLayoutVars>
      </dgm:prSet>
      <dgm:spPr/>
    </dgm:pt>
    <dgm:pt modelId="{033BD722-FB93-4890-8463-C322DC98F9B0}" type="pres">
      <dgm:prSet presAssocID="{24281009-F36A-42F2-BD25-6B6B66D8C3C7}" presName="rootComposite" presStyleCnt="0"/>
      <dgm:spPr/>
    </dgm:pt>
    <dgm:pt modelId="{DC1437E7-D7F9-4205-9336-904EC8EB4840}" type="pres">
      <dgm:prSet presAssocID="{24281009-F36A-42F2-BD25-6B6B66D8C3C7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8E1876-C490-4CDC-B45B-CA957A2CDBF6}" type="pres">
      <dgm:prSet presAssocID="{24281009-F36A-42F2-BD25-6B6B66D8C3C7}" presName="rootConnector" presStyleLbl="node3" presStyleIdx="0" presStyleCnt="8"/>
      <dgm:spPr/>
      <dgm:t>
        <a:bodyPr/>
        <a:lstStyle/>
        <a:p>
          <a:endParaRPr lang="en-US"/>
        </a:p>
      </dgm:t>
    </dgm:pt>
    <dgm:pt modelId="{913B3BD5-F0DB-4C54-A8C3-6E861768C587}" type="pres">
      <dgm:prSet presAssocID="{24281009-F36A-42F2-BD25-6B6B66D8C3C7}" presName="hierChild4" presStyleCnt="0"/>
      <dgm:spPr/>
    </dgm:pt>
    <dgm:pt modelId="{B5054CA3-59CB-471D-AB80-4FD3010DDA8A}" type="pres">
      <dgm:prSet presAssocID="{24281009-F36A-42F2-BD25-6B6B66D8C3C7}" presName="hierChild5" presStyleCnt="0"/>
      <dgm:spPr/>
    </dgm:pt>
    <dgm:pt modelId="{B0C29F5F-8050-4BE1-9B31-D8EDFE5774A2}" type="pres">
      <dgm:prSet presAssocID="{C1F0E337-6571-4305-85C3-84D35B7D3534}" presName="Name64" presStyleLbl="parChTrans1D3" presStyleIdx="1" presStyleCnt="8"/>
      <dgm:spPr/>
      <dgm:t>
        <a:bodyPr/>
        <a:lstStyle/>
        <a:p>
          <a:endParaRPr lang="en-US"/>
        </a:p>
      </dgm:t>
    </dgm:pt>
    <dgm:pt modelId="{48F7128D-317E-4E94-A357-E0A3136736AA}" type="pres">
      <dgm:prSet presAssocID="{D505A75A-D6E3-42AB-B831-DA61621FCF22}" presName="hierRoot2" presStyleCnt="0">
        <dgm:presLayoutVars>
          <dgm:hierBranch val="init"/>
        </dgm:presLayoutVars>
      </dgm:prSet>
      <dgm:spPr/>
    </dgm:pt>
    <dgm:pt modelId="{CC668B76-3709-46EC-8ACF-FCA7D7DEB04E}" type="pres">
      <dgm:prSet presAssocID="{D505A75A-D6E3-42AB-B831-DA61621FCF22}" presName="rootComposite" presStyleCnt="0"/>
      <dgm:spPr/>
    </dgm:pt>
    <dgm:pt modelId="{413B878E-099B-4AF0-804D-640BB239F11D}" type="pres">
      <dgm:prSet presAssocID="{D505A75A-D6E3-42AB-B831-DA61621FCF22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C075D-D33B-466A-B8EF-C4A0679957F2}" type="pres">
      <dgm:prSet presAssocID="{D505A75A-D6E3-42AB-B831-DA61621FCF22}" presName="rootConnector" presStyleLbl="node3" presStyleIdx="1" presStyleCnt="8"/>
      <dgm:spPr/>
      <dgm:t>
        <a:bodyPr/>
        <a:lstStyle/>
        <a:p>
          <a:endParaRPr lang="en-US"/>
        </a:p>
      </dgm:t>
    </dgm:pt>
    <dgm:pt modelId="{5DB053B3-39E9-488D-966E-4020CC74A94D}" type="pres">
      <dgm:prSet presAssocID="{D505A75A-D6E3-42AB-B831-DA61621FCF22}" presName="hierChild4" presStyleCnt="0"/>
      <dgm:spPr/>
    </dgm:pt>
    <dgm:pt modelId="{69E62616-694F-49AD-B4AD-94203946FEE6}" type="pres">
      <dgm:prSet presAssocID="{D505A75A-D6E3-42AB-B831-DA61621FCF22}" presName="hierChild5" presStyleCnt="0"/>
      <dgm:spPr/>
    </dgm:pt>
    <dgm:pt modelId="{4B91B9AD-2355-4D4B-86A7-6CEBD62B7010}" type="pres">
      <dgm:prSet presAssocID="{255F447E-938E-4B60-B9E1-D24955792659}" presName="Name64" presStyleLbl="parChTrans1D3" presStyleIdx="2" presStyleCnt="8"/>
      <dgm:spPr/>
      <dgm:t>
        <a:bodyPr/>
        <a:lstStyle/>
        <a:p>
          <a:endParaRPr lang="en-US"/>
        </a:p>
      </dgm:t>
    </dgm:pt>
    <dgm:pt modelId="{887368D5-C506-4536-BEE8-32CBAF33C7D7}" type="pres">
      <dgm:prSet presAssocID="{AECDCA5B-626D-4751-9382-FFB941B3A4D1}" presName="hierRoot2" presStyleCnt="0">
        <dgm:presLayoutVars>
          <dgm:hierBranch val="init"/>
        </dgm:presLayoutVars>
      </dgm:prSet>
      <dgm:spPr/>
    </dgm:pt>
    <dgm:pt modelId="{B5AC26DE-762C-4668-B498-CBCB6DECA3D5}" type="pres">
      <dgm:prSet presAssocID="{AECDCA5B-626D-4751-9382-FFB941B3A4D1}" presName="rootComposite" presStyleCnt="0"/>
      <dgm:spPr/>
    </dgm:pt>
    <dgm:pt modelId="{B79831D5-1B6C-418E-B09B-F530F1283E10}" type="pres">
      <dgm:prSet presAssocID="{AECDCA5B-626D-4751-9382-FFB941B3A4D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7088BD-7FB8-4323-B4E2-BA887B64C740}" type="pres">
      <dgm:prSet presAssocID="{AECDCA5B-626D-4751-9382-FFB941B3A4D1}" presName="rootConnector" presStyleLbl="node3" presStyleIdx="2" presStyleCnt="8"/>
      <dgm:spPr/>
      <dgm:t>
        <a:bodyPr/>
        <a:lstStyle/>
        <a:p>
          <a:endParaRPr lang="en-US"/>
        </a:p>
      </dgm:t>
    </dgm:pt>
    <dgm:pt modelId="{2EC3EF0B-2749-49EC-A165-9027B56C39CE}" type="pres">
      <dgm:prSet presAssocID="{AECDCA5B-626D-4751-9382-FFB941B3A4D1}" presName="hierChild4" presStyleCnt="0"/>
      <dgm:spPr/>
    </dgm:pt>
    <dgm:pt modelId="{F8C9A0C9-1B03-4AB2-B3F1-6082E07FF0ED}" type="pres">
      <dgm:prSet presAssocID="{AECDCA5B-626D-4751-9382-FFB941B3A4D1}" presName="hierChild5" presStyleCnt="0"/>
      <dgm:spPr/>
    </dgm:pt>
    <dgm:pt modelId="{E0EB05F6-D57B-4528-A24C-BB93D8E4EE8A}" type="pres">
      <dgm:prSet presAssocID="{309D1292-50E2-4D59-8E2E-51346B0A0BFD}" presName="Name64" presStyleLbl="parChTrans1D3" presStyleIdx="3" presStyleCnt="8"/>
      <dgm:spPr/>
      <dgm:t>
        <a:bodyPr/>
        <a:lstStyle/>
        <a:p>
          <a:endParaRPr lang="en-US"/>
        </a:p>
      </dgm:t>
    </dgm:pt>
    <dgm:pt modelId="{8F5ADEEB-7A92-40EF-9081-52596480C50F}" type="pres">
      <dgm:prSet presAssocID="{C8ADF948-6555-45A8-9947-82918C6241DB}" presName="hierRoot2" presStyleCnt="0">
        <dgm:presLayoutVars>
          <dgm:hierBranch val="init"/>
        </dgm:presLayoutVars>
      </dgm:prSet>
      <dgm:spPr/>
    </dgm:pt>
    <dgm:pt modelId="{5D82FEC7-D030-46DC-90CE-5F409850D488}" type="pres">
      <dgm:prSet presAssocID="{C8ADF948-6555-45A8-9947-82918C6241DB}" presName="rootComposite" presStyleCnt="0"/>
      <dgm:spPr/>
    </dgm:pt>
    <dgm:pt modelId="{D125A69A-42CD-4988-8046-7E9EEC6B5A02}" type="pres">
      <dgm:prSet presAssocID="{C8ADF948-6555-45A8-9947-82918C6241DB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41E8E-725A-4633-BA03-C99B14217655}" type="pres">
      <dgm:prSet presAssocID="{C8ADF948-6555-45A8-9947-82918C6241DB}" presName="rootConnector" presStyleLbl="node3" presStyleIdx="3" presStyleCnt="8"/>
      <dgm:spPr/>
      <dgm:t>
        <a:bodyPr/>
        <a:lstStyle/>
        <a:p>
          <a:endParaRPr lang="en-US"/>
        </a:p>
      </dgm:t>
    </dgm:pt>
    <dgm:pt modelId="{ED909D48-D651-4488-933C-F8E296DF7287}" type="pres">
      <dgm:prSet presAssocID="{C8ADF948-6555-45A8-9947-82918C6241DB}" presName="hierChild4" presStyleCnt="0"/>
      <dgm:spPr/>
    </dgm:pt>
    <dgm:pt modelId="{DCC8529B-0D52-4CD3-AC96-B7E45A2DD19A}" type="pres">
      <dgm:prSet presAssocID="{C8ADF948-6555-45A8-9947-82918C6241DB}" presName="hierChild5" presStyleCnt="0"/>
      <dgm:spPr/>
    </dgm:pt>
    <dgm:pt modelId="{285BDB91-03ED-44AA-85B4-0B441271AB94}" type="pres">
      <dgm:prSet presAssocID="{A8BAE6DC-6106-462F-933F-B1348B863262}" presName="Name64" presStyleLbl="parChTrans1D3" presStyleIdx="4" presStyleCnt="8"/>
      <dgm:spPr/>
      <dgm:t>
        <a:bodyPr/>
        <a:lstStyle/>
        <a:p>
          <a:endParaRPr lang="en-US"/>
        </a:p>
      </dgm:t>
    </dgm:pt>
    <dgm:pt modelId="{65452080-94AD-435F-AB10-F6539B529DA9}" type="pres">
      <dgm:prSet presAssocID="{3F4DBCAB-52C1-4482-89DA-FC8F14A1E6D3}" presName="hierRoot2" presStyleCnt="0">
        <dgm:presLayoutVars>
          <dgm:hierBranch val="init"/>
        </dgm:presLayoutVars>
      </dgm:prSet>
      <dgm:spPr/>
    </dgm:pt>
    <dgm:pt modelId="{9D696251-3A3C-472E-840B-5308B4953619}" type="pres">
      <dgm:prSet presAssocID="{3F4DBCAB-52C1-4482-89DA-FC8F14A1E6D3}" presName="rootComposite" presStyleCnt="0"/>
      <dgm:spPr/>
    </dgm:pt>
    <dgm:pt modelId="{1D177E80-E3D0-4FBA-AAA6-AC09CEE934A7}" type="pres">
      <dgm:prSet presAssocID="{3F4DBCAB-52C1-4482-89DA-FC8F14A1E6D3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BDF0EF-A85F-4A41-B2F5-86FB26DFE1E4}" type="pres">
      <dgm:prSet presAssocID="{3F4DBCAB-52C1-4482-89DA-FC8F14A1E6D3}" presName="rootConnector" presStyleLbl="node3" presStyleIdx="4" presStyleCnt="8"/>
      <dgm:spPr/>
      <dgm:t>
        <a:bodyPr/>
        <a:lstStyle/>
        <a:p>
          <a:endParaRPr lang="en-US"/>
        </a:p>
      </dgm:t>
    </dgm:pt>
    <dgm:pt modelId="{22CBC53B-BECC-4AA5-B122-8A5881510088}" type="pres">
      <dgm:prSet presAssocID="{3F4DBCAB-52C1-4482-89DA-FC8F14A1E6D3}" presName="hierChild4" presStyleCnt="0"/>
      <dgm:spPr/>
    </dgm:pt>
    <dgm:pt modelId="{EB3A9A22-4AB1-4A43-8E22-D7F85346E925}" type="pres">
      <dgm:prSet presAssocID="{3F4DBCAB-52C1-4482-89DA-FC8F14A1E6D3}" presName="hierChild5" presStyleCnt="0"/>
      <dgm:spPr/>
    </dgm:pt>
    <dgm:pt modelId="{C7185910-E048-4431-9E63-B319DFA81D69}" type="pres">
      <dgm:prSet presAssocID="{6F7A46E8-CCD6-4DE0-9D19-66A5B52D71F5}" presName="Name64" presStyleLbl="parChTrans1D3" presStyleIdx="5" presStyleCnt="8"/>
      <dgm:spPr/>
      <dgm:t>
        <a:bodyPr/>
        <a:lstStyle/>
        <a:p>
          <a:endParaRPr lang="en-US"/>
        </a:p>
      </dgm:t>
    </dgm:pt>
    <dgm:pt modelId="{8B1716B6-6EB9-43FC-8830-870EFA40BB6B}" type="pres">
      <dgm:prSet presAssocID="{BEB31DDF-143F-40FA-B558-3924364A1AA4}" presName="hierRoot2" presStyleCnt="0">
        <dgm:presLayoutVars>
          <dgm:hierBranch val="init"/>
        </dgm:presLayoutVars>
      </dgm:prSet>
      <dgm:spPr/>
    </dgm:pt>
    <dgm:pt modelId="{311FE81C-5137-4EA3-AC15-AAA3B8F12599}" type="pres">
      <dgm:prSet presAssocID="{BEB31DDF-143F-40FA-B558-3924364A1AA4}" presName="rootComposite" presStyleCnt="0"/>
      <dgm:spPr/>
    </dgm:pt>
    <dgm:pt modelId="{D8AF0C4C-A9EB-4F50-9801-606B89A31D63}" type="pres">
      <dgm:prSet presAssocID="{BEB31DDF-143F-40FA-B558-3924364A1AA4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6639B-6028-4D24-9DA9-24C61A3F9174}" type="pres">
      <dgm:prSet presAssocID="{BEB31DDF-143F-40FA-B558-3924364A1AA4}" presName="rootConnector" presStyleLbl="node3" presStyleIdx="5" presStyleCnt="8"/>
      <dgm:spPr/>
      <dgm:t>
        <a:bodyPr/>
        <a:lstStyle/>
        <a:p>
          <a:endParaRPr lang="en-US"/>
        </a:p>
      </dgm:t>
    </dgm:pt>
    <dgm:pt modelId="{8FA44D91-FC22-42D5-BF61-82C529D3DB7F}" type="pres">
      <dgm:prSet presAssocID="{BEB31DDF-143F-40FA-B558-3924364A1AA4}" presName="hierChild4" presStyleCnt="0"/>
      <dgm:spPr/>
    </dgm:pt>
    <dgm:pt modelId="{DBADE3EB-8514-422C-B2D2-98E025455121}" type="pres">
      <dgm:prSet presAssocID="{BEB31DDF-143F-40FA-B558-3924364A1AA4}" presName="hierChild5" presStyleCnt="0"/>
      <dgm:spPr/>
    </dgm:pt>
    <dgm:pt modelId="{73E93247-B148-439B-BE5D-8724E85C4D8E}" type="pres">
      <dgm:prSet presAssocID="{C7AFFDC9-2FFA-43D1-9945-C80FA9700B86}" presName="Name64" presStyleLbl="parChTrans1D3" presStyleIdx="6" presStyleCnt="8"/>
      <dgm:spPr/>
      <dgm:t>
        <a:bodyPr/>
        <a:lstStyle/>
        <a:p>
          <a:endParaRPr lang="en-US"/>
        </a:p>
      </dgm:t>
    </dgm:pt>
    <dgm:pt modelId="{23918445-4F52-4EF2-B1B4-4826E11E3FA4}" type="pres">
      <dgm:prSet presAssocID="{6B1F7FDB-AC52-468D-B7E6-4AE353EA038B}" presName="hierRoot2" presStyleCnt="0">
        <dgm:presLayoutVars>
          <dgm:hierBranch val="init"/>
        </dgm:presLayoutVars>
      </dgm:prSet>
      <dgm:spPr/>
    </dgm:pt>
    <dgm:pt modelId="{22B37427-F4A8-48C1-AB37-95C5EB9BB3B6}" type="pres">
      <dgm:prSet presAssocID="{6B1F7FDB-AC52-468D-B7E6-4AE353EA038B}" presName="rootComposite" presStyleCnt="0"/>
      <dgm:spPr/>
    </dgm:pt>
    <dgm:pt modelId="{8CD16799-F753-4411-AAF7-25FE0A98AEFC}" type="pres">
      <dgm:prSet presAssocID="{6B1F7FDB-AC52-468D-B7E6-4AE353EA038B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927E63-7D35-42A9-8A16-1C59B39747B4}" type="pres">
      <dgm:prSet presAssocID="{6B1F7FDB-AC52-468D-B7E6-4AE353EA038B}" presName="rootConnector" presStyleLbl="node3" presStyleIdx="6" presStyleCnt="8"/>
      <dgm:spPr/>
      <dgm:t>
        <a:bodyPr/>
        <a:lstStyle/>
        <a:p>
          <a:endParaRPr lang="en-US"/>
        </a:p>
      </dgm:t>
    </dgm:pt>
    <dgm:pt modelId="{5BA05835-0B04-441C-99E3-12A81CB7EDE3}" type="pres">
      <dgm:prSet presAssocID="{6B1F7FDB-AC52-468D-B7E6-4AE353EA038B}" presName="hierChild4" presStyleCnt="0"/>
      <dgm:spPr/>
    </dgm:pt>
    <dgm:pt modelId="{BE89F9C4-E6CD-447F-849A-F8BA3D9DF287}" type="pres">
      <dgm:prSet presAssocID="{6B1F7FDB-AC52-468D-B7E6-4AE353EA038B}" presName="hierChild5" presStyleCnt="0"/>
      <dgm:spPr/>
    </dgm:pt>
    <dgm:pt modelId="{5C047F77-F1EE-44B8-AE64-08B8324705ED}" type="pres">
      <dgm:prSet presAssocID="{866C108E-506C-4248-8D41-5BBE4F27AEFA}" presName="Name64" presStyleLbl="parChTrans1D3" presStyleIdx="7" presStyleCnt="8"/>
      <dgm:spPr/>
      <dgm:t>
        <a:bodyPr/>
        <a:lstStyle/>
        <a:p>
          <a:endParaRPr lang="en-US"/>
        </a:p>
      </dgm:t>
    </dgm:pt>
    <dgm:pt modelId="{161AFEC0-CB49-4699-BF09-3315AAC24203}" type="pres">
      <dgm:prSet presAssocID="{8CDF0F18-C185-4988-A628-38001691FA5F}" presName="hierRoot2" presStyleCnt="0">
        <dgm:presLayoutVars>
          <dgm:hierBranch val="init"/>
        </dgm:presLayoutVars>
      </dgm:prSet>
      <dgm:spPr/>
    </dgm:pt>
    <dgm:pt modelId="{0A81C944-C71A-42A2-BDD2-5A96AB05457D}" type="pres">
      <dgm:prSet presAssocID="{8CDF0F18-C185-4988-A628-38001691FA5F}" presName="rootComposite" presStyleCnt="0"/>
      <dgm:spPr/>
    </dgm:pt>
    <dgm:pt modelId="{031F1E21-0014-4853-8FD9-09777DB51C5C}" type="pres">
      <dgm:prSet presAssocID="{8CDF0F18-C185-4988-A628-38001691FA5F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2DF17-0E5B-4085-8556-B9DC081B0FBE}" type="pres">
      <dgm:prSet presAssocID="{8CDF0F18-C185-4988-A628-38001691FA5F}" presName="rootConnector" presStyleLbl="node3" presStyleIdx="7" presStyleCnt="8"/>
      <dgm:spPr/>
      <dgm:t>
        <a:bodyPr/>
        <a:lstStyle/>
        <a:p>
          <a:endParaRPr lang="en-US"/>
        </a:p>
      </dgm:t>
    </dgm:pt>
    <dgm:pt modelId="{2AC1AFA5-9240-4736-BDAB-DEA1506CFEEA}" type="pres">
      <dgm:prSet presAssocID="{8CDF0F18-C185-4988-A628-38001691FA5F}" presName="hierChild4" presStyleCnt="0"/>
      <dgm:spPr/>
    </dgm:pt>
    <dgm:pt modelId="{24C5FDDD-6111-4549-8265-22B7CC39BD23}" type="pres">
      <dgm:prSet presAssocID="{78775521-5376-463A-AE64-934B694037CF}" presName="Name64" presStyleLbl="parChTrans1D4" presStyleIdx="0" presStyleCnt="12"/>
      <dgm:spPr/>
      <dgm:t>
        <a:bodyPr/>
        <a:lstStyle/>
        <a:p>
          <a:endParaRPr lang="en-US"/>
        </a:p>
      </dgm:t>
    </dgm:pt>
    <dgm:pt modelId="{3CB8A4CB-3936-4A44-8A3A-A2FC9C513A4F}" type="pres">
      <dgm:prSet presAssocID="{E08A1C2C-BF23-45C3-9386-47EA1F1931AC}" presName="hierRoot2" presStyleCnt="0">
        <dgm:presLayoutVars>
          <dgm:hierBranch val="init"/>
        </dgm:presLayoutVars>
      </dgm:prSet>
      <dgm:spPr/>
    </dgm:pt>
    <dgm:pt modelId="{8A8FD92F-F141-4A95-940D-C7366E1D198A}" type="pres">
      <dgm:prSet presAssocID="{E08A1C2C-BF23-45C3-9386-47EA1F1931AC}" presName="rootComposite" presStyleCnt="0"/>
      <dgm:spPr/>
    </dgm:pt>
    <dgm:pt modelId="{E6A50D6E-99DD-4A88-90A3-A454D0805331}" type="pres">
      <dgm:prSet presAssocID="{E08A1C2C-BF23-45C3-9386-47EA1F1931AC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22A69-5196-42DF-AAB8-19AC8D6CD0E6}" type="pres">
      <dgm:prSet presAssocID="{E08A1C2C-BF23-45C3-9386-47EA1F1931AC}" presName="rootConnector" presStyleLbl="node4" presStyleIdx="0" presStyleCnt="12"/>
      <dgm:spPr/>
      <dgm:t>
        <a:bodyPr/>
        <a:lstStyle/>
        <a:p>
          <a:endParaRPr lang="en-US"/>
        </a:p>
      </dgm:t>
    </dgm:pt>
    <dgm:pt modelId="{9D42FA92-5075-42C1-999A-16457C9D661D}" type="pres">
      <dgm:prSet presAssocID="{E08A1C2C-BF23-45C3-9386-47EA1F1931AC}" presName="hierChild4" presStyleCnt="0"/>
      <dgm:spPr/>
    </dgm:pt>
    <dgm:pt modelId="{37A19337-E783-41A4-951E-00279E60D0C7}" type="pres">
      <dgm:prSet presAssocID="{E08A1C2C-BF23-45C3-9386-47EA1F1931AC}" presName="hierChild5" presStyleCnt="0"/>
      <dgm:spPr/>
    </dgm:pt>
    <dgm:pt modelId="{319979A5-765C-4EE5-BB41-E04B595476EB}" type="pres">
      <dgm:prSet presAssocID="{C3676972-33EF-4EB6-AE0A-9DEF6689AA87}" presName="Name64" presStyleLbl="parChTrans1D4" presStyleIdx="1" presStyleCnt="12"/>
      <dgm:spPr/>
      <dgm:t>
        <a:bodyPr/>
        <a:lstStyle/>
        <a:p>
          <a:endParaRPr lang="en-US"/>
        </a:p>
      </dgm:t>
    </dgm:pt>
    <dgm:pt modelId="{E4F45038-C60B-4830-B774-FBF444D7B51C}" type="pres">
      <dgm:prSet presAssocID="{DF20CBB9-68D1-4FE7-B56D-7A1F82D8FAF3}" presName="hierRoot2" presStyleCnt="0">
        <dgm:presLayoutVars>
          <dgm:hierBranch val="init"/>
        </dgm:presLayoutVars>
      </dgm:prSet>
      <dgm:spPr/>
    </dgm:pt>
    <dgm:pt modelId="{A33DB585-EBC7-46B2-AE75-2CAB7A5DE30B}" type="pres">
      <dgm:prSet presAssocID="{DF20CBB9-68D1-4FE7-B56D-7A1F82D8FAF3}" presName="rootComposite" presStyleCnt="0"/>
      <dgm:spPr/>
    </dgm:pt>
    <dgm:pt modelId="{F885A311-46E9-4314-A76C-A0200A8C94E0}" type="pres">
      <dgm:prSet presAssocID="{DF20CBB9-68D1-4FE7-B56D-7A1F82D8FAF3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913C04-6E93-4543-A436-858922B4C86A}" type="pres">
      <dgm:prSet presAssocID="{DF20CBB9-68D1-4FE7-B56D-7A1F82D8FAF3}" presName="rootConnector" presStyleLbl="node4" presStyleIdx="1" presStyleCnt="12"/>
      <dgm:spPr/>
      <dgm:t>
        <a:bodyPr/>
        <a:lstStyle/>
        <a:p>
          <a:endParaRPr lang="en-US"/>
        </a:p>
      </dgm:t>
    </dgm:pt>
    <dgm:pt modelId="{B800FF06-2EAE-4D2E-83EE-D96D87D1E881}" type="pres">
      <dgm:prSet presAssocID="{DF20CBB9-68D1-4FE7-B56D-7A1F82D8FAF3}" presName="hierChild4" presStyleCnt="0"/>
      <dgm:spPr/>
    </dgm:pt>
    <dgm:pt modelId="{E7884A24-C405-4AB4-AA2F-4EA0C9402BFF}" type="pres">
      <dgm:prSet presAssocID="{DF20CBB9-68D1-4FE7-B56D-7A1F82D8FAF3}" presName="hierChild5" presStyleCnt="0"/>
      <dgm:spPr/>
    </dgm:pt>
    <dgm:pt modelId="{3CE81203-7D1B-4280-AAB2-32BC5C21BCB8}" type="pres">
      <dgm:prSet presAssocID="{16C720E5-4A09-4E97-8187-C93B4EFE4311}" presName="Name64" presStyleLbl="parChTrans1D4" presStyleIdx="2" presStyleCnt="12"/>
      <dgm:spPr/>
      <dgm:t>
        <a:bodyPr/>
        <a:lstStyle/>
        <a:p>
          <a:endParaRPr lang="en-US"/>
        </a:p>
      </dgm:t>
    </dgm:pt>
    <dgm:pt modelId="{7808E434-9428-4B4D-A8FF-B3856C10F833}" type="pres">
      <dgm:prSet presAssocID="{EEFDD519-823F-4239-86C6-5C1DAFD57CAF}" presName="hierRoot2" presStyleCnt="0">
        <dgm:presLayoutVars>
          <dgm:hierBranch val="init"/>
        </dgm:presLayoutVars>
      </dgm:prSet>
      <dgm:spPr/>
    </dgm:pt>
    <dgm:pt modelId="{F7CB9357-36AC-4D48-90BD-AF9F46957645}" type="pres">
      <dgm:prSet presAssocID="{EEFDD519-823F-4239-86C6-5C1DAFD57CAF}" presName="rootComposite" presStyleCnt="0"/>
      <dgm:spPr/>
    </dgm:pt>
    <dgm:pt modelId="{9FB2AC9B-25B3-40FB-9E4F-AB354CB7FBC9}" type="pres">
      <dgm:prSet presAssocID="{EEFDD519-823F-4239-86C6-5C1DAFD57CAF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24E98-49E7-4BDA-8438-57D5950A6CBE}" type="pres">
      <dgm:prSet presAssocID="{EEFDD519-823F-4239-86C6-5C1DAFD57CAF}" presName="rootConnector" presStyleLbl="node4" presStyleIdx="2" presStyleCnt="12"/>
      <dgm:spPr/>
      <dgm:t>
        <a:bodyPr/>
        <a:lstStyle/>
        <a:p>
          <a:endParaRPr lang="en-US"/>
        </a:p>
      </dgm:t>
    </dgm:pt>
    <dgm:pt modelId="{226D0372-D619-4AF2-8B6F-9366ACCD78F2}" type="pres">
      <dgm:prSet presAssocID="{EEFDD519-823F-4239-86C6-5C1DAFD57CAF}" presName="hierChild4" presStyleCnt="0"/>
      <dgm:spPr/>
    </dgm:pt>
    <dgm:pt modelId="{6B760E67-A9D9-4B45-A167-36EA8837D1C2}" type="pres">
      <dgm:prSet presAssocID="{EEFDD519-823F-4239-86C6-5C1DAFD57CAF}" presName="hierChild5" presStyleCnt="0"/>
      <dgm:spPr/>
    </dgm:pt>
    <dgm:pt modelId="{23A1FD69-49D1-4F94-BCDC-93189DA51ED2}" type="pres">
      <dgm:prSet presAssocID="{0770144B-E92D-4FE8-AD70-A77E104C54F2}" presName="Name64" presStyleLbl="parChTrans1D4" presStyleIdx="3" presStyleCnt="12"/>
      <dgm:spPr/>
      <dgm:t>
        <a:bodyPr/>
        <a:lstStyle/>
        <a:p>
          <a:endParaRPr lang="en-US"/>
        </a:p>
      </dgm:t>
    </dgm:pt>
    <dgm:pt modelId="{79B4B90C-CB8D-48D0-9919-29F1C35C429E}" type="pres">
      <dgm:prSet presAssocID="{872181D2-0FC0-441C-A66A-B0FBDF4D12FF}" presName="hierRoot2" presStyleCnt="0">
        <dgm:presLayoutVars>
          <dgm:hierBranch val="init"/>
        </dgm:presLayoutVars>
      </dgm:prSet>
      <dgm:spPr/>
    </dgm:pt>
    <dgm:pt modelId="{960ED935-7DD7-4727-B2CC-33248F84D4DF}" type="pres">
      <dgm:prSet presAssocID="{872181D2-0FC0-441C-A66A-B0FBDF4D12FF}" presName="rootComposite" presStyleCnt="0"/>
      <dgm:spPr/>
    </dgm:pt>
    <dgm:pt modelId="{2C1F30EF-9747-41A5-932C-D55AFC93CFA1}" type="pres">
      <dgm:prSet presAssocID="{872181D2-0FC0-441C-A66A-B0FBDF4D12FF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88D923-C974-4C52-AB1E-87D2513E2B70}" type="pres">
      <dgm:prSet presAssocID="{872181D2-0FC0-441C-A66A-B0FBDF4D12FF}" presName="rootConnector" presStyleLbl="node4" presStyleIdx="3" presStyleCnt="12"/>
      <dgm:spPr/>
      <dgm:t>
        <a:bodyPr/>
        <a:lstStyle/>
        <a:p>
          <a:endParaRPr lang="en-US"/>
        </a:p>
      </dgm:t>
    </dgm:pt>
    <dgm:pt modelId="{61EF8420-711D-4E48-9FFB-65FCE1CA3261}" type="pres">
      <dgm:prSet presAssocID="{872181D2-0FC0-441C-A66A-B0FBDF4D12FF}" presName="hierChild4" presStyleCnt="0"/>
      <dgm:spPr/>
    </dgm:pt>
    <dgm:pt modelId="{AC66A509-49DC-48F2-A450-DF98632FEFD3}" type="pres">
      <dgm:prSet presAssocID="{872181D2-0FC0-441C-A66A-B0FBDF4D12FF}" presName="hierChild5" presStyleCnt="0"/>
      <dgm:spPr/>
    </dgm:pt>
    <dgm:pt modelId="{2FD52D0E-CDE7-4774-B4B5-E5FFBA7C2420}" type="pres">
      <dgm:prSet presAssocID="{0BA752A7-4F92-4DEA-9E2E-166A7F6A5C10}" presName="Name64" presStyleLbl="parChTrans1D4" presStyleIdx="4" presStyleCnt="12"/>
      <dgm:spPr/>
      <dgm:t>
        <a:bodyPr/>
        <a:lstStyle/>
        <a:p>
          <a:endParaRPr lang="en-US"/>
        </a:p>
      </dgm:t>
    </dgm:pt>
    <dgm:pt modelId="{4357F0E0-8848-4CE3-B53B-78B00A7A036A}" type="pres">
      <dgm:prSet presAssocID="{B47A0C1E-C2E0-43E4-9AF8-C7B9D0CCB2F3}" presName="hierRoot2" presStyleCnt="0">
        <dgm:presLayoutVars>
          <dgm:hierBranch val="init"/>
        </dgm:presLayoutVars>
      </dgm:prSet>
      <dgm:spPr/>
    </dgm:pt>
    <dgm:pt modelId="{554370BB-0239-48FC-B025-30C9957FF46A}" type="pres">
      <dgm:prSet presAssocID="{B47A0C1E-C2E0-43E4-9AF8-C7B9D0CCB2F3}" presName="rootComposite" presStyleCnt="0"/>
      <dgm:spPr/>
    </dgm:pt>
    <dgm:pt modelId="{6002CA8E-AFCE-4643-A975-E08C084F84FC}" type="pres">
      <dgm:prSet presAssocID="{B47A0C1E-C2E0-43E4-9AF8-C7B9D0CCB2F3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34226-823E-4303-A1E8-5117DDD3E866}" type="pres">
      <dgm:prSet presAssocID="{B47A0C1E-C2E0-43E4-9AF8-C7B9D0CCB2F3}" presName="rootConnector" presStyleLbl="node4" presStyleIdx="4" presStyleCnt="12"/>
      <dgm:spPr/>
      <dgm:t>
        <a:bodyPr/>
        <a:lstStyle/>
        <a:p>
          <a:endParaRPr lang="en-US"/>
        </a:p>
      </dgm:t>
    </dgm:pt>
    <dgm:pt modelId="{B9F4E336-EB53-4B4D-9288-A6E6620C281A}" type="pres">
      <dgm:prSet presAssocID="{B47A0C1E-C2E0-43E4-9AF8-C7B9D0CCB2F3}" presName="hierChild4" presStyleCnt="0"/>
      <dgm:spPr/>
    </dgm:pt>
    <dgm:pt modelId="{1F2FA23B-568B-4D69-8903-A59CD461ACA8}" type="pres">
      <dgm:prSet presAssocID="{B47A0C1E-C2E0-43E4-9AF8-C7B9D0CCB2F3}" presName="hierChild5" presStyleCnt="0"/>
      <dgm:spPr/>
    </dgm:pt>
    <dgm:pt modelId="{0BC08D80-2163-419D-9170-36830D06C7A4}" type="pres">
      <dgm:prSet presAssocID="{7FC991B3-EDB4-40EB-9C5D-A2B3F98A0BD7}" presName="Name64" presStyleLbl="parChTrans1D4" presStyleIdx="5" presStyleCnt="12"/>
      <dgm:spPr/>
      <dgm:t>
        <a:bodyPr/>
        <a:lstStyle/>
        <a:p>
          <a:endParaRPr lang="en-US"/>
        </a:p>
      </dgm:t>
    </dgm:pt>
    <dgm:pt modelId="{2F8D6212-813D-4475-ADE2-56B4CCC31DFF}" type="pres">
      <dgm:prSet presAssocID="{EEEE0247-0711-4EC7-AC6A-BDDC2734BBF5}" presName="hierRoot2" presStyleCnt="0">
        <dgm:presLayoutVars>
          <dgm:hierBranch val="init"/>
        </dgm:presLayoutVars>
      </dgm:prSet>
      <dgm:spPr/>
    </dgm:pt>
    <dgm:pt modelId="{6BD72C13-BC24-4437-8446-1F1A5136A070}" type="pres">
      <dgm:prSet presAssocID="{EEEE0247-0711-4EC7-AC6A-BDDC2734BBF5}" presName="rootComposite" presStyleCnt="0"/>
      <dgm:spPr/>
    </dgm:pt>
    <dgm:pt modelId="{81217846-A9C9-482F-B700-181B3EA3CF40}" type="pres">
      <dgm:prSet presAssocID="{EEEE0247-0711-4EC7-AC6A-BDDC2734BBF5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E94B3-AB71-4E29-A9AF-4495BC47C89C}" type="pres">
      <dgm:prSet presAssocID="{EEEE0247-0711-4EC7-AC6A-BDDC2734BBF5}" presName="rootConnector" presStyleLbl="node4" presStyleIdx="5" presStyleCnt="12"/>
      <dgm:spPr/>
      <dgm:t>
        <a:bodyPr/>
        <a:lstStyle/>
        <a:p>
          <a:endParaRPr lang="en-US"/>
        </a:p>
      </dgm:t>
    </dgm:pt>
    <dgm:pt modelId="{BF41EEF8-B2DE-4AA4-8A71-2ABEEE00861A}" type="pres">
      <dgm:prSet presAssocID="{EEEE0247-0711-4EC7-AC6A-BDDC2734BBF5}" presName="hierChild4" presStyleCnt="0"/>
      <dgm:spPr/>
    </dgm:pt>
    <dgm:pt modelId="{AE2B1974-E2A1-4A74-AEC2-AE83D772B2F1}" type="pres">
      <dgm:prSet presAssocID="{EEEE0247-0711-4EC7-AC6A-BDDC2734BBF5}" presName="hierChild5" presStyleCnt="0"/>
      <dgm:spPr/>
    </dgm:pt>
    <dgm:pt modelId="{3B887F2C-D2F5-4E21-97E2-E14A9FA62E0F}" type="pres">
      <dgm:prSet presAssocID="{4D5110ED-199E-4394-AD09-7A141FE7FBF4}" presName="Name64" presStyleLbl="parChTrans1D4" presStyleIdx="6" presStyleCnt="12"/>
      <dgm:spPr/>
      <dgm:t>
        <a:bodyPr/>
        <a:lstStyle/>
        <a:p>
          <a:endParaRPr lang="en-US"/>
        </a:p>
      </dgm:t>
    </dgm:pt>
    <dgm:pt modelId="{6F62DFCB-38A8-4A16-AFB1-941A385369A7}" type="pres">
      <dgm:prSet presAssocID="{AC769F2C-93CE-4130-98C0-7770BC244CE1}" presName="hierRoot2" presStyleCnt="0">
        <dgm:presLayoutVars>
          <dgm:hierBranch val="init"/>
        </dgm:presLayoutVars>
      </dgm:prSet>
      <dgm:spPr/>
    </dgm:pt>
    <dgm:pt modelId="{563FF23B-407D-40D4-8253-80D308513011}" type="pres">
      <dgm:prSet presAssocID="{AC769F2C-93CE-4130-98C0-7770BC244CE1}" presName="rootComposite" presStyleCnt="0"/>
      <dgm:spPr/>
    </dgm:pt>
    <dgm:pt modelId="{7329853D-7418-46BC-8CAC-4AA8B763FF55}" type="pres">
      <dgm:prSet presAssocID="{AC769F2C-93CE-4130-98C0-7770BC244CE1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C861E8-F854-459F-9411-30AA72FA3401}" type="pres">
      <dgm:prSet presAssocID="{AC769F2C-93CE-4130-98C0-7770BC244CE1}" presName="rootConnector" presStyleLbl="node4" presStyleIdx="6" presStyleCnt="12"/>
      <dgm:spPr/>
      <dgm:t>
        <a:bodyPr/>
        <a:lstStyle/>
        <a:p>
          <a:endParaRPr lang="en-US"/>
        </a:p>
      </dgm:t>
    </dgm:pt>
    <dgm:pt modelId="{7DEBDD3B-1084-4C69-B3AE-A5D68BE0CEFE}" type="pres">
      <dgm:prSet presAssocID="{AC769F2C-93CE-4130-98C0-7770BC244CE1}" presName="hierChild4" presStyleCnt="0"/>
      <dgm:spPr/>
    </dgm:pt>
    <dgm:pt modelId="{EEA3AF8F-705B-404A-A70A-33BB34491559}" type="pres">
      <dgm:prSet presAssocID="{AC769F2C-93CE-4130-98C0-7770BC244CE1}" presName="hierChild5" presStyleCnt="0"/>
      <dgm:spPr/>
    </dgm:pt>
    <dgm:pt modelId="{19132148-73F6-4099-9982-FC7CFD9E5181}" type="pres">
      <dgm:prSet presAssocID="{3319AEDE-7BF2-4A6E-A64B-70C5EE59953E}" presName="Name64" presStyleLbl="parChTrans1D4" presStyleIdx="7" presStyleCnt="12"/>
      <dgm:spPr/>
      <dgm:t>
        <a:bodyPr/>
        <a:lstStyle/>
        <a:p>
          <a:endParaRPr lang="en-US"/>
        </a:p>
      </dgm:t>
    </dgm:pt>
    <dgm:pt modelId="{61065FFA-3A3F-4542-9756-98C7C20A73C2}" type="pres">
      <dgm:prSet presAssocID="{4B859E75-2B17-4A0F-97B9-87A0514B93F0}" presName="hierRoot2" presStyleCnt="0">
        <dgm:presLayoutVars>
          <dgm:hierBranch val="init"/>
        </dgm:presLayoutVars>
      </dgm:prSet>
      <dgm:spPr/>
    </dgm:pt>
    <dgm:pt modelId="{271CB41F-22E5-41F4-AD60-2CD5A307B335}" type="pres">
      <dgm:prSet presAssocID="{4B859E75-2B17-4A0F-97B9-87A0514B93F0}" presName="rootComposite" presStyleCnt="0"/>
      <dgm:spPr/>
    </dgm:pt>
    <dgm:pt modelId="{2577801A-5DDA-4736-AAD1-C9A8B1BB71D8}" type="pres">
      <dgm:prSet presAssocID="{4B859E75-2B17-4A0F-97B9-87A0514B93F0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629267-B366-4715-BAC3-DEC5DE681168}" type="pres">
      <dgm:prSet presAssocID="{4B859E75-2B17-4A0F-97B9-87A0514B93F0}" presName="rootConnector" presStyleLbl="node4" presStyleIdx="7" presStyleCnt="12"/>
      <dgm:spPr/>
      <dgm:t>
        <a:bodyPr/>
        <a:lstStyle/>
        <a:p>
          <a:endParaRPr lang="en-US"/>
        </a:p>
      </dgm:t>
    </dgm:pt>
    <dgm:pt modelId="{049B22C3-8413-45F5-8331-B13532AB4467}" type="pres">
      <dgm:prSet presAssocID="{4B859E75-2B17-4A0F-97B9-87A0514B93F0}" presName="hierChild4" presStyleCnt="0"/>
      <dgm:spPr/>
    </dgm:pt>
    <dgm:pt modelId="{F7653678-650F-4032-B681-ABB510C5A459}" type="pres">
      <dgm:prSet presAssocID="{4B859E75-2B17-4A0F-97B9-87A0514B93F0}" presName="hierChild5" presStyleCnt="0"/>
      <dgm:spPr/>
    </dgm:pt>
    <dgm:pt modelId="{455D4B4B-8C9F-4F5F-A28D-5D86209DBC29}" type="pres">
      <dgm:prSet presAssocID="{92D622F9-3196-437D-A226-02E7F1DF25DF}" presName="Name64" presStyleLbl="parChTrans1D4" presStyleIdx="8" presStyleCnt="12"/>
      <dgm:spPr/>
      <dgm:t>
        <a:bodyPr/>
        <a:lstStyle/>
        <a:p>
          <a:endParaRPr lang="en-US"/>
        </a:p>
      </dgm:t>
    </dgm:pt>
    <dgm:pt modelId="{D4D6200F-9863-4CAF-96A1-FDDBFA1B79F1}" type="pres">
      <dgm:prSet presAssocID="{27B9BD6B-DB4C-48C6-B834-63E3C5198BD6}" presName="hierRoot2" presStyleCnt="0">
        <dgm:presLayoutVars>
          <dgm:hierBranch val="init"/>
        </dgm:presLayoutVars>
      </dgm:prSet>
      <dgm:spPr/>
    </dgm:pt>
    <dgm:pt modelId="{FE2FB42D-43AC-4713-BCB1-B2D622E882ED}" type="pres">
      <dgm:prSet presAssocID="{27B9BD6B-DB4C-48C6-B834-63E3C5198BD6}" presName="rootComposite" presStyleCnt="0"/>
      <dgm:spPr/>
    </dgm:pt>
    <dgm:pt modelId="{AA3B3A9F-BA8B-434D-ACE3-F00F6F72F53E}" type="pres">
      <dgm:prSet presAssocID="{27B9BD6B-DB4C-48C6-B834-63E3C5198BD6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FB4D5-0815-4E50-B8E8-346A3266BEFB}" type="pres">
      <dgm:prSet presAssocID="{27B9BD6B-DB4C-48C6-B834-63E3C5198BD6}" presName="rootConnector" presStyleLbl="node4" presStyleIdx="8" presStyleCnt="12"/>
      <dgm:spPr/>
      <dgm:t>
        <a:bodyPr/>
        <a:lstStyle/>
        <a:p>
          <a:endParaRPr lang="en-US"/>
        </a:p>
      </dgm:t>
    </dgm:pt>
    <dgm:pt modelId="{04E7923D-4589-4734-A740-537EE567F2A1}" type="pres">
      <dgm:prSet presAssocID="{27B9BD6B-DB4C-48C6-B834-63E3C5198BD6}" presName="hierChild4" presStyleCnt="0"/>
      <dgm:spPr/>
    </dgm:pt>
    <dgm:pt modelId="{4E80C957-6ACC-4786-964A-FD0BC9E3B3CD}" type="pres">
      <dgm:prSet presAssocID="{27B9BD6B-DB4C-48C6-B834-63E3C5198BD6}" presName="hierChild5" presStyleCnt="0"/>
      <dgm:spPr/>
    </dgm:pt>
    <dgm:pt modelId="{AC8C49D5-9AB5-438C-A196-12B6E0C956AC}" type="pres">
      <dgm:prSet presAssocID="{5CAE4B74-FF4E-4241-9353-68812F0EAF63}" presName="Name64" presStyleLbl="parChTrans1D4" presStyleIdx="9" presStyleCnt="12"/>
      <dgm:spPr/>
      <dgm:t>
        <a:bodyPr/>
        <a:lstStyle/>
        <a:p>
          <a:endParaRPr lang="en-US"/>
        </a:p>
      </dgm:t>
    </dgm:pt>
    <dgm:pt modelId="{EAA1261D-F948-4D8A-8FEE-FEC00E5E1E31}" type="pres">
      <dgm:prSet presAssocID="{083AA74A-5D0E-4FAF-AE9D-891DF7E3B0DC}" presName="hierRoot2" presStyleCnt="0">
        <dgm:presLayoutVars>
          <dgm:hierBranch val="init"/>
        </dgm:presLayoutVars>
      </dgm:prSet>
      <dgm:spPr/>
    </dgm:pt>
    <dgm:pt modelId="{BD520BFF-1B3D-4D8A-924C-FF59E507B940}" type="pres">
      <dgm:prSet presAssocID="{083AA74A-5D0E-4FAF-AE9D-891DF7E3B0DC}" presName="rootComposite" presStyleCnt="0"/>
      <dgm:spPr/>
    </dgm:pt>
    <dgm:pt modelId="{4AEB205F-D4B8-4112-B845-70B57DCC556B}" type="pres">
      <dgm:prSet presAssocID="{083AA74A-5D0E-4FAF-AE9D-891DF7E3B0DC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67BE8-2C87-4E89-8440-A08BBBCC3C07}" type="pres">
      <dgm:prSet presAssocID="{083AA74A-5D0E-4FAF-AE9D-891DF7E3B0DC}" presName="rootConnector" presStyleLbl="node4" presStyleIdx="9" presStyleCnt="12"/>
      <dgm:spPr/>
      <dgm:t>
        <a:bodyPr/>
        <a:lstStyle/>
        <a:p>
          <a:endParaRPr lang="en-US"/>
        </a:p>
      </dgm:t>
    </dgm:pt>
    <dgm:pt modelId="{14B7C9DD-D1B6-44C8-BD7C-8E50826A3B29}" type="pres">
      <dgm:prSet presAssocID="{083AA74A-5D0E-4FAF-AE9D-891DF7E3B0DC}" presName="hierChild4" presStyleCnt="0"/>
      <dgm:spPr/>
    </dgm:pt>
    <dgm:pt modelId="{F5DA57C7-5707-4915-9E6D-FBBB84B76265}" type="pres">
      <dgm:prSet presAssocID="{083AA74A-5D0E-4FAF-AE9D-891DF7E3B0DC}" presName="hierChild5" presStyleCnt="0"/>
      <dgm:spPr/>
    </dgm:pt>
    <dgm:pt modelId="{89094051-6B72-4D0E-A850-4EF910440439}" type="pres">
      <dgm:prSet presAssocID="{A7B8F5C1-5384-4187-A2A9-1099A150D80B}" presName="Name64" presStyleLbl="parChTrans1D4" presStyleIdx="10" presStyleCnt="12"/>
      <dgm:spPr/>
      <dgm:t>
        <a:bodyPr/>
        <a:lstStyle/>
        <a:p>
          <a:endParaRPr lang="en-US"/>
        </a:p>
      </dgm:t>
    </dgm:pt>
    <dgm:pt modelId="{DA593394-EC4B-4CEE-B5ED-D0D75A959465}" type="pres">
      <dgm:prSet presAssocID="{F308CD58-CAE3-4B37-80FE-218D3E30F306}" presName="hierRoot2" presStyleCnt="0">
        <dgm:presLayoutVars>
          <dgm:hierBranch val="init"/>
        </dgm:presLayoutVars>
      </dgm:prSet>
      <dgm:spPr/>
    </dgm:pt>
    <dgm:pt modelId="{02164B33-59E8-49E8-9F87-AF193ADBB2C9}" type="pres">
      <dgm:prSet presAssocID="{F308CD58-CAE3-4B37-80FE-218D3E30F306}" presName="rootComposite" presStyleCnt="0"/>
      <dgm:spPr/>
    </dgm:pt>
    <dgm:pt modelId="{05F92722-317D-45C5-B332-FDF7CD3F680A}" type="pres">
      <dgm:prSet presAssocID="{F308CD58-CAE3-4B37-80FE-218D3E30F306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F5483A-8092-4EB5-A215-48EFC82158CB}" type="pres">
      <dgm:prSet presAssocID="{F308CD58-CAE3-4B37-80FE-218D3E30F306}" presName="rootConnector" presStyleLbl="node4" presStyleIdx="10" presStyleCnt="12"/>
      <dgm:spPr/>
      <dgm:t>
        <a:bodyPr/>
        <a:lstStyle/>
        <a:p>
          <a:endParaRPr lang="en-US"/>
        </a:p>
      </dgm:t>
    </dgm:pt>
    <dgm:pt modelId="{CF1F4F6F-1713-4501-9CEA-68B21A769634}" type="pres">
      <dgm:prSet presAssocID="{F308CD58-CAE3-4B37-80FE-218D3E30F306}" presName="hierChild4" presStyleCnt="0"/>
      <dgm:spPr/>
    </dgm:pt>
    <dgm:pt modelId="{9F7DDEC7-29A6-43BB-8A1E-22ABE7976516}" type="pres">
      <dgm:prSet presAssocID="{E5BA0319-142C-4090-AAE2-E87BA6F4C8B3}" presName="Name64" presStyleLbl="parChTrans1D4" presStyleIdx="11" presStyleCnt="12"/>
      <dgm:spPr/>
      <dgm:t>
        <a:bodyPr/>
        <a:lstStyle/>
        <a:p>
          <a:endParaRPr lang="en-US"/>
        </a:p>
      </dgm:t>
    </dgm:pt>
    <dgm:pt modelId="{BE878578-9B07-4A67-A831-631273ACCCD4}" type="pres">
      <dgm:prSet presAssocID="{80DF459F-C10D-44F6-BFB4-FD820C9DD8FD}" presName="hierRoot2" presStyleCnt="0">
        <dgm:presLayoutVars>
          <dgm:hierBranch val="init"/>
        </dgm:presLayoutVars>
      </dgm:prSet>
      <dgm:spPr/>
    </dgm:pt>
    <dgm:pt modelId="{A16ABF17-A344-460E-A9E6-EFD0E8E6DF7B}" type="pres">
      <dgm:prSet presAssocID="{80DF459F-C10D-44F6-BFB4-FD820C9DD8FD}" presName="rootComposite" presStyleCnt="0"/>
      <dgm:spPr/>
    </dgm:pt>
    <dgm:pt modelId="{16DBDDA9-1047-4FC0-A096-A139E67B8AEB}" type="pres">
      <dgm:prSet presAssocID="{80DF459F-C10D-44F6-BFB4-FD820C9DD8FD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A6505-0A05-4041-82B3-4086EBD55C5C}" type="pres">
      <dgm:prSet presAssocID="{80DF459F-C10D-44F6-BFB4-FD820C9DD8FD}" presName="rootConnector" presStyleLbl="node4" presStyleIdx="11" presStyleCnt="12"/>
      <dgm:spPr/>
      <dgm:t>
        <a:bodyPr/>
        <a:lstStyle/>
        <a:p>
          <a:endParaRPr lang="en-US"/>
        </a:p>
      </dgm:t>
    </dgm:pt>
    <dgm:pt modelId="{AB55CA17-E03E-4402-A0D9-88F0033575E2}" type="pres">
      <dgm:prSet presAssocID="{80DF459F-C10D-44F6-BFB4-FD820C9DD8FD}" presName="hierChild4" presStyleCnt="0"/>
      <dgm:spPr/>
    </dgm:pt>
    <dgm:pt modelId="{9AB3A276-8C00-4D77-9C28-8E6DDAC1D6D4}" type="pres">
      <dgm:prSet presAssocID="{80DF459F-C10D-44F6-BFB4-FD820C9DD8FD}" presName="hierChild5" presStyleCnt="0"/>
      <dgm:spPr/>
    </dgm:pt>
    <dgm:pt modelId="{D20519B0-9CE7-4ABC-ADEC-E0D392E60A62}" type="pres">
      <dgm:prSet presAssocID="{F308CD58-CAE3-4B37-80FE-218D3E30F306}" presName="hierChild5" presStyleCnt="0"/>
      <dgm:spPr/>
    </dgm:pt>
    <dgm:pt modelId="{C5C8E8DB-1CC6-49F8-B921-9AEE69EDEBA2}" type="pres">
      <dgm:prSet presAssocID="{8CDF0F18-C185-4988-A628-38001691FA5F}" presName="hierChild5" presStyleCnt="0"/>
      <dgm:spPr/>
    </dgm:pt>
    <dgm:pt modelId="{BABBEAFF-1137-44CB-9D7F-0A9C56BA0276}" type="pres">
      <dgm:prSet presAssocID="{C1C7131B-D182-424C-971B-9BF4DEA7EF77}" presName="hierChild5" presStyleCnt="0"/>
      <dgm:spPr/>
    </dgm:pt>
    <dgm:pt modelId="{AA64134C-B526-4454-AD97-278F92459D98}" type="pres">
      <dgm:prSet presAssocID="{9E9DD05A-8E88-45D4-8089-1BDAA4D67327}" presName="Name64" presStyleLbl="parChTrans1D2" presStyleIdx="2" presStyleCnt="4"/>
      <dgm:spPr/>
      <dgm:t>
        <a:bodyPr/>
        <a:lstStyle/>
        <a:p>
          <a:endParaRPr lang="en-US"/>
        </a:p>
      </dgm:t>
    </dgm:pt>
    <dgm:pt modelId="{15E4F6FC-EC7B-4F14-8D97-95F2F62435CF}" type="pres">
      <dgm:prSet presAssocID="{2452CCDC-9461-44A7-969E-85A97E1CE2F0}" presName="hierRoot2" presStyleCnt="0">
        <dgm:presLayoutVars>
          <dgm:hierBranch val="init"/>
        </dgm:presLayoutVars>
      </dgm:prSet>
      <dgm:spPr/>
    </dgm:pt>
    <dgm:pt modelId="{2335CB23-0F23-420D-A7A1-C76A1B977921}" type="pres">
      <dgm:prSet presAssocID="{2452CCDC-9461-44A7-969E-85A97E1CE2F0}" presName="rootComposite" presStyleCnt="0"/>
      <dgm:spPr/>
    </dgm:pt>
    <dgm:pt modelId="{1B5F0735-7553-43B6-B95D-451A028E2130}" type="pres">
      <dgm:prSet presAssocID="{2452CCDC-9461-44A7-969E-85A97E1CE2F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5D81D-24D2-4609-9E4E-8812E83502EF}" type="pres">
      <dgm:prSet presAssocID="{2452CCDC-9461-44A7-969E-85A97E1CE2F0}" presName="rootConnector" presStyleLbl="node2" presStyleIdx="2" presStyleCnt="4"/>
      <dgm:spPr/>
      <dgm:t>
        <a:bodyPr/>
        <a:lstStyle/>
        <a:p>
          <a:endParaRPr lang="en-US"/>
        </a:p>
      </dgm:t>
    </dgm:pt>
    <dgm:pt modelId="{895B5A76-AD6A-49D4-BFD8-C9429CFC385F}" type="pres">
      <dgm:prSet presAssocID="{2452CCDC-9461-44A7-969E-85A97E1CE2F0}" presName="hierChild4" presStyleCnt="0"/>
      <dgm:spPr/>
    </dgm:pt>
    <dgm:pt modelId="{68BC8DCF-0193-4FEC-B818-DAAE268ED3D9}" type="pres">
      <dgm:prSet presAssocID="{2452CCDC-9461-44A7-969E-85A97E1CE2F0}" presName="hierChild5" presStyleCnt="0"/>
      <dgm:spPr/>
    </dgm:pt>
    <dgm:pt modelId="{2FDE5FF9-8EF2-4DA4-A291-9C6B63E36834}" type="pres">
      <dgm:prSet presAssocID="{4B107C7B-6403-406D-B5FF-CACE5301D3AA}" presName="Name64" presStyleLbl="parChTrans1D2" presStyleIdx="3" presStyleCnt="4"/>
      <dgm:spPr/>
      <dgm:t>
        <a:bodyPr/>
        <a:lstStyle/>
        <a:p>
          <a:endParaRPr lang="en-US"/>
        </a:p>
      </dgm:t>
    </dgm:pt>
    <dgm:pt modelId="{E71D51E1-C80B-459C-945E-5BA905637BBF}" type="pres">
      <dgm:prSet presAssocID="{6AB977D0-AFE4-465E-9805-577882647D23}" presName="hierRoot2" presStyleCnt="0">
        <dgm:presLayoutVars>
          <dgm:hierBranch val="init"/>
        </dgm:presLayoutVars>
      </dgm:prSet>
      <dgm:spPr/>
    </dgm:pt>
    <dgm:pt modelId="{65B58A24-0FC2-4DF0-BFA1-095691CA3F32}" type="pres">
      <dgm:prSet presAssocID="{6AB977D0-AFE4-465E-9805-577882647D23}" presName="rootComposite" presStyleCnt="0"/>
      <dgm:spPr/>
    </dgm:pt>
    <dgm:pt modelId="{002762EE-ADF1-4148-9D5B-93BD0DAF9AB3}" type="pres">
      <dgm:prSet presAssocID="{6AB977D0-AFE4-465E-9805-577882647D2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B7656-41CA-4461-B328-4F83F01D7632}" type="pres">
      <dgm:prSet presAssocID="{6AB977D0-AFE4-465E-9805-577882647D23}" presName="rootConnector" presStyleLbl="node2" presStyleIdx="3" presStyleCnt="4"/>
      <dgm:spPr/>
      <dgm:t>
        <a:bodyPr/>
        <a:lstStyle/>
        <a:p>
          <a:endParaRPr lang="en-US"/>
        </a:p>
      </dgm:t>
    </dgm:pt>
    <dgm:pt modelId="{88F6398E-A2E7-40E8-A4F9-D35FB7A169C2}" type="pres">
      <dgm:prSet presAssocID="{6AB977D0-AFE4-465E-9805-577882647D23}" presName="hierChild4" presStyleCnt="0"/>
      <dgm:spPr/>
    </dgm:pt>
    <dgm:pt modelId="{DCBF56D9-ED6F-4E19-9BF5-2CBF2E641815}" type="pres">
      <dgm:prSet presAssocID="{6AB977D0-AFE4-465E-9805-577882647D23}" presName="hierChild5" presStyleCnt="0"/>
      <dgm:spPr/>
    </dgm:pt>
    <dgm:pt modelId="{5BB0635E-826D-4E11-B3D4-3F5282F42896}" type="pres">
      <dgm:prSet presAssocID="{0E62CD9B-D70B-4E28-A3D0-EAD40AB115EB}" presName="hierChild3" presStyleCnt="0"/>
      <dgm:spPr/>
    </dgm:pt>
  </dgm:ptLst>
  <dgm:cxnLst>
    <dgm:cxn modelId="{34B18517-312D-48DE-94B6-FD463736A730}" type="presOf" srcId="{C1C7131B-D182-424C-971B-9BF4DEA7EF77}" destId="{55E2E8B7-A812-47A9-848D-B86E9C35E5AF}" srcOrd="0" destOrd="0" presId="urn:microsoft.com/office/officeart/2009/3/layout/HorizontalOrganizationChart"/>
    <dgm:cxn modelId="{72B8B7A2-E2B1-4DA5-B2B8-D6E28BE6808E}" type="presOf" srcId="{E08A1C2C-BF23-45C3-9386-47EA1F1931AC}" destId="{13922A69-5196-42DF-AAB8-19AC8D6CD0E6}" srcOrd="1" destOrd="0" presId="urn:microsoft.com/office/officeart/2009/3/layout/HorizontalOrganizationChart"/>
    <dgm:cxn modelId="{979CFEF6-3351-431F-AC4D-8F7439451A0C}" type="presOf" srcId="{AECDCA5B-626D-4751-9382-FFB941B3A4D1}" destId="{667088BD-7FB8-4323-B4E2-BA887B64C740}" srcOrd="1" destOrd="0" presId="urn:microsoft.com/office/officeart/2009/3/layout/HorizontalOrganizationChart"/>
    <dgm:cxn modelId="{20421660-33DC-4492-A20E-71043ABBD2F5}" type="presOf" srcId="{80DF459F-C10D-44F6-BFB4-FD820C9DD8FD}" destId="{16DBDDA9-1047-4FC0-A096-A139E67B8AEB}" srcOrd="0" destOrd="0" presId="urn:microsoft.com/office/officeart/2009/3/layout/HorizontalOrganizationChart"/>
    <dgm:cxn modelId="{31481D32-3EEB-4DC8-9E9C-0FD289E90C6D}" type="presOf" srcId="{4B859E75-2B17-4A0F-97B9-87A0514B93F0}" destId="{7E629267-B366-4715-BAC3-DEC5DE681168}" srcOrd="1" destOrd="0" presId="urn:microsoft.com/office/officeart/2009/3/layout/HorizontalOrganizationChart"/>
    <dgm:cxn modelId="{C3B34057-EFCE-43CE-84E8-D96A25A3E500}" type="presOf" srcId="{78775521-5376-463A-AE64-934B694037CF}" destId="{24C5FDDD-6111-4549-8265-22B7CC39BD23}" srcOrd="0" destOrd="0" presId="urn:microsoft.com/office/officeart/2009/3/layout/HorizontalOrganizationChart"/>
    <dgm:cxn modelId="{5D8AE9E8-1A47-4118-AD22-E421061BDFC3}" type="presOf" srcId="{92D622F9-3196-437D-A226-02E7F1DF25DF}" destId="{455D4B4B-8C9F-4F5F-A28D-5D86209DBC29}" srcOrd="0" destOrd="0" presId="urn:microsoft.com/office/officeart/2009/3/layout/HorizontalOrganizationChart"/>
    <dgm:cxn modelId="{AAEC19D8-146B-41FB-A1E0-D252FA724751}" type="presOf" srcId="{0E62CD9B-D70B-4E28-A3D0-EAD40AB115EB}" destId="{7CEB7CA6-3EE1-4F19-A9BD-F4A61DCEDCA4}" srcOrd="0" destOrd="0" presId="urn:microsoft.com/office/officeart/2009/3/layout/HorizontalOrganizationChart"/>
    <dgm:cxn modelId="{6848988C-F823-4E19-9B88-FFBCFD8C26CD}" type="presOf" srcId="{8CDF0F18-C185-4988-A628-38001691FA5F}" destId="{031F1E21-0014-4853-8FD9-09777DB51C5C}" srcOrd="0" destOrd="0" presId="urn:microsoft.com/office/officeart/2009/3/layout/HorizontalOrganizationChart"/>
    <dgm:cxn modelId="{B8332C98-20D3-4ECA-9916-B8B8D60E301E}" type="presOf" srcId="{EEFDD519-823F-4239-86C6-5C1DAFD57CAF}" destId="{9FB2AC9B-25B3-40FB-9E4F-AB354CB7FBC9}" srcOrd="0" destOrd="0" presId="urn:microsoft.com/office/officeart/2009/3/layout/HorizontalOrganizationChart"/>
    <dgm:cxn modelId="{FC837605-5FC3-4A59-85C3-78018DF288F2}" srcId="{C1C7131B-D182-424C-971B-9BF4DEA7EF77}" destId="{8CDF0F18-C185-4988-A628-38001691FA5F}" srcOrd="7" destOrd="0" parTransId="{866C108E-506C-4248-8D41-5BBE4F27AEFA}" sibTransId="{545E02C0-8BF5-4186-B3CF-A7F1D0D565B5}"/>
    <dgm:cxn modelId="{474215D6-3465-4DC3-9E86-16AAB6439432}" srcId="{0E62CD9B-D70B-4E28-A3D0-EAD40AB115EB}" destId="{6AB977D0-AFE4-465E-9805-577882647D23}" srcOrd="3" destOrd="0" parTransId="{4B107C7B-6403-406D-B5FF-CACE5301D3AA}" sibTransId="{CA5FC332-C2E3-4C42-9F2D-E15EFE518A98}"/>
    <dgm:cxn modelId="{0A4338D0-E3FB-4215-A756-4FFBA485D7E6}" srcId="{8CDF0F18-C185-4988-A628-38001691FA5F}" destId="{27B9BD6B-DB4C-48C6-B834-63E3C5198BD6}" srcOrd="8" destOrd="0" parTransId="{92D622F9-3196-437D-A226-02E7F1DF25DF}" sibTransId="{83308507-8A5F-44DE-A9CE-8EB1383E16AA}"/>
    <dgm:cxn modelId="{D27A864C-79E0-43B6-9DB5-D111D8424049}" type="presOf" srcId="{315C4D40-358D-42FE-99B6-E7A578A47844}" destId="{59338364-24B0-425E-847B-517967163276}" srcOrd="0" destOrd="0" presId="urn:microsoft.com/office/officeart/2009/3/layout/HorizontalOrganizationChart"/>
    <dgm:cxn modelId="{409900A1-56EF-4A1C-BD33-27DF392CF8CB}" srcId="{8CDF0F18-C185-4988-A628-38001691FA5F}" destId="{872181D2-0FC0-441C-A66A-B0FBDF4D12FF}" srcOrd="3" destOrd="0" parTransId="{0770144B-E92D-4FE8-AD70-A77E104C54F2}" sibTransId="{81A44ED0-1E91-4099-9042-232BBACE587A}"/>
    <dgm:cxn modelId="{C4DB1329-91C6-43D5-98EC-41CCF7099210}" type="presOf" srcId="{3F4DBCAB-52C1-4482-89DA-FC8F14A1E6D3}" destId="{1D177E80-E3D0-4FBA-AAA6-AC09CEE934A7}" srcOrd="0" destOrd="0" presId="urn:microsoft.com/office/officeart/2009/3/layout/HorizontalOrganizationChart"/>
    <dgm:cxn modelId="{C310F6C8-DFFE-4E3F-9153-5DBA2E6A24B0}" srcId="{8CDF0F18-C185-4988-A628-38001691FA5F}" destId="{E08A1C2C-BF23-45C3-9386-47EA1F1931AC}" srcOrd="0" destOrd="0" parTransId="{78775521-5376-463A-AE64-934B694037CF}" sibTransId="{1454D028-632C-4694-B08F-9EC2914450A8}"/>
    <dgm:cxn modelId="{DB9D3EBB-F062-4261-B3E3-FBBE2EE7A518}" type="presOf" srcId="{3F4DBCAB-52C1-4482-89DA-FC8F14A1E6D3}" destId="{57BDF0EF-A85F-4A41-B2F5-86FB26DFE1E4}" srcOrd="1" destOrd="0" presId="urn:microsoft.com/office/officeart/2009/3/layout/HorizontalOrganizationChart"/>
    <dgm:cxn modelId="{30954B9E-58DB-4120-BD08-539B5798ABEA}" type="presOf" srcId="{6B1F7FDB-AC52-468D-B7E6-4AE353EA038B}" destId="{8CD16799-F753-4411-AAF7-25FE0A98AEFC}" srcOrd="0" destOrd="0" presId="urn:microsoft.com/office/officeart/2009/3/layout/HorizontalOrganizationChart"/>
    <dgm:cxn modelId="{8F69EA16-3E2E-4912-AF83-E8A5AF7FF64A}" type="presOf" srcId="{083AA74A-5D0E-4FAF-AE9D-891DF7E3B0DC}" destId="{4AEB205F-D4B8-4112-B845-70B57DCC556B}" srcOrd="0" destOrd="0" presId="urn:microsoft.com/office/officeart/2009/3/layout/HorizontalOrganizationChart"/>
    <dgm:cxn modelId="{0FF5E13E-2D54-48AF-95E7-22D0A0F98769}" srcId="{8CDF0F18-C185-4988-A628-38001691FA5F}" destId="{B47A0C1E-C2E0-43E4-9AF8-C7B9D0CCB2F3}" srcOrd="4" destOrd="0" parTransId="{0BA752A7-4F92-4DEA-9E2E-166A7F6A5C10}" sibTransId="{F3D8D7E0-31AF-408A-9AD5-DDD573C2EB91}"/>
    <dgm:cxn modelId="{15DDED18-D6A9-4787-89FA-FABD608EB6F0}" srcId="{8CDF0F18-C185-4988-A628-38001691FA5F}" destId="{EEFDD519-823F-4239-86C6-5C1DAFD57CAF}" srcOrd="2" destOrd="0" parTransId="{16C720E5-4A09-4E97-8187-C93B4EFE4311}" sibTransId="{1FBBBE85-A022-4DC2-B967-A982E39EFB6B}"/>
    <dgm:cxn modelId="{A9136FB6-57D9-4381-B303-CB1FF7F60574}" type="presOf" srcId="{255F447E-938E-4B60-B9E1-D24955792659}" destId="{4B91B9AD-2355-4D4B-86A7-6CEBD62B7010}" srcOrd="0" destOrd="0" presId="urn:microsoft.com/office/officeart/2009/3/layout/HorizontalOrganizationChart"/>
    <dgm:cxn modelId="{9CF8CA81-1177-4D1A-B5FD-4A1DFECC595D}" srcId="{8CDF0F18-C185-4988-A628-38001691FA5F}" destId="{4B859E75-2B17-4A0F-97B9-87A0514B93F0}" srcOrd="7" destOrd="0" parTransId="{3319AEDE-7BF2-4A6E-A64B-70C5EE59953E}" sibTransId="{73D99B55-B711-48A4-93C1-2362D3EE76F2}"/>
    <dgm:cxn modelId="{5C997474-30F1-4FF7-BBD6-1B1A96ECF270}" type="presOf" srcId="{C7AFFDC9-2FFA-43D1-9945-C80FA9700B86}" destId="{73E93247-B148-439B-BE5D-8724E85C4D8E}" srcOrd="0" destOrd="0" presId="urn:microsoft.com/office/officeart/2009/3/layout/HorizontalOrganizationChart"/>
    <dgm:cxn modelId="{7251DDEA-8AA8-4C45-A77C-C07B4346C2E4}" type="presOf" srcId="{70606939-D4E3-4A8E-B6B9-118806731C31}" destId="{5FD4B65F-8D47-4649-99D7-36DD977405A6}" srcOrd="1" destOrd="0" presId="urn:microsoft.com/office/officeart/2009/3/layout/HorizontalOrganizationChart"/>
    <dgm:cxn modelId="{836F9532-F8A4-4646-800F-92A8E3016D6B}" srcId="{C1C7131B-D182-424C-971B-9BF4DEA7EF77}" destId="{C8ADF948-6555-45A8-9947-82918C6241DB}" srcOrd="3" destOrd="0" parTransId="{309D1292-50E2-4D59-8E2E-51346B0A0BFD}" sibTransId="{2E0A3617-346B-409D-BE93-180CC687FFE7}"/>
    <dgm:cxn modelId="{EFCB8CDB-0265-4AA9-A7FB-C183271128C1}" srcId="{C1C7131B-D182-424C-971B-9BF4DEA7EF77}" destId="{BEB31DDF-143F-40FA-B558-3924364A1AA4}" srcOrd="5" destOrd="0" parTransId="{6F7A46E8-CCD6-4DE0-9D19-66A5B52D71F5}" sibTransId="{1FBB4F49-AE69-4E73-90C0-FEDC9B9513C5}"/>
    <dgm:cxn modelId="{C7888A9D-6526-4714-878B-650D41DCF1B7}" type="presOf" srcId="{5CAE4B74-FF4E-4241-9353-68812F0EAF63}" destId="{AC8C49D5-9AB5-438C-A196-12B6E0C956AC}" srcOrd="0" destOrd="0" presId="urn:microsoft.com/office/officeart/2009/3/layout/HorizontalOrganizationChart"/>
    <dgm:cxn modelId="{1C4697F9-CBFB-4F71-8005-74B0FA28C479}" type="presOf" srcId="{4D5110ED-199E-4394-AD09-7A141FE7FBF4}" destId="{3B887F2C-D2F5-4E21-97E2-E14A9FA62E0F}" srcOrd="0" destOrd="0" presId="urn:microsoft.com/office/officeart/2009/3/layout/HorizontalOrganizationChart"/>
    <dgm:cxn modelId="{D73BDF81-09C8-426A-A257-6F47E160AE21}" type="presOf" srcId="{AECDCA5B-626D-4751-9382-FFB941B3A4D1}" destId="{B79831D5-1B6C-418E-B09B-F530F1283E10}" srcOrd="0" destOrd="0" presId="urn:microsoft.com/office/officeart/2009/3/layout/HorizontalOrganizationChart"/>
    <dgm:cxn modelId="{DA0C1434-BAA8-479C-B6F2-C3D739CBEC68}" type="presOf" srcId="{0770144B-E92D-4FE8-AD70-A77E104C54F2}" destId="{23A1FD69-49D1-4F94-BCDC-93189DA51ED2}" srcOrd="0" destOrd="0" presId="urn:microsoft.com/office/officeart/2009/3/layout/HorizontalOrganizationChart"/>
    <dgm:cxn modelId="{67578B80-3C7C-46E5-B029-9AE74EBD3432}" type="presOf" srcId="{70606939-D4E3-4A8E-B6B9-118806731C31}" destId="{9B74EB10-DFD8-44A4-B321-BDDC0C4D93C5}" srcOrd="0" destOrd="0" presId="urn:microsoft.com/office/officeart/2009/3/layout/HorizontalOrganizationChart"/>
    <dgm:cxn modelId="{89E72924-2258-4BF1-BB1D-B83423E5D9CE}" type="presOf" srcId="{80DF459F-C10D-44F6-BFB4-FD820C9DD8FD}" destId="{A0EA6505-0A05-4041-82B3-4086EBD55C5C}" srcOrd="1" destOrd="0" presId="urn:microsoft.com/office/officeart/2009/3/layout/HorizontalOrganizationChart"/>
    <dgm:cxn modelId="{6C289F75-5FFF-4BDF-99F0-F3356B2A5B9A}" type="presOf" srcId="{27B9BD6B-DB4C-48C6-B834-63E3C5198BD6}" destId="{AA3B3A9F-BA8B-434D-ACE3-F00F6F72F53E}" srcOrd="0" destOrd="0" presId="urn:microsoft.com/office/officeart/2009/3/layout/HorizontalOrganizationChart"/>
    <dgm:cxn modelId="{21697056-C223-4FCD-930D-8B612BACF60E}" type="presOf" srcId="{C1C7131B-D182-424C-971B-9BF4DEA7EF77}" destId="{9DDFF07B-5DDB-46DB-85C6-BA5238EDD698}" srcOrd="1" destOrd="0" presId="urn:microsoft.com/office/officeart/2009/3/layout/HorizontalOrganizationChart"/>
    <dgm:cxn modelId="{873C443C-14CC-4B44-8528-278E0C73B702}" type="presOf" srcId="{EEEE0247-0711-4EC7-AC6A-BDDC2734BBF5}" destId="{81217846-A9C9-482F-B700-181B3EA3CF40}" srcOrd="0" destOrd="0" presId="urn:microsoft.com/office/officeart/2009/3/layout/HorizontalOrganizationChart"/>
    <dgm:cxn modelId="{A6E9071A-7DD8-4657-9BD9-08AB3683C529}" type="presOf" srcId="{C8ADF948-6555-45A8-9947-82918C6241DB}" destId="{8A741E8E-725A-4633-BA03-C99B14217655}" srcOrd="1" destOrd="0" presId="urn:microsoft.com/office/officeart/2009/3/layout/HorizontalOrganizationChart"/>
    <dgm:cxn modelId="{63E99F89-CF86-49FD-BC7F-D6760EA17075}" type="presOf" srcId="{B47A0C1E-C2E0-43E4-9AF8-C7B9D0CCB2F3}" destId="{ADA34226-823E-4303-A1E8-5117DDD3E866}" srcOrd="1" destOrd="0" presId="urn:microsoft.com/office/officeart/2009/3/layout/HorizontalOrganizationChart"/>
    <dgm:cxn modelId="{2238F48A-EC31-4271-8238-B42BE4F69636}" type="presOf" srcId="{EEEE0247-0711-4EC7-AC6A-BDDC2734BBF5}" destId="{5BEE94B3-AB71-4E29-A9AF-4495BC47C89C}" srcOrd="1" destOrd="0" presId="urn:microsoft.com/office/officeart/2009/3/layout/HorizontalOrganizationChart"/>
    <dgm:cxn modelId="{9F9AE23C-9771-420A-9AA2-1160BE269DDD}" srcId="{0E62CD9B-D70B-4E28-A3D0-EAD40AB115EB}" destId="{2452CCDC-9461-44A7-969E-85A97E1CE2F0}" srcOrd="2" destOrd="0" parTransId="{9E9DD05A-8E88-45D4-8089-1BDAA4D67327}" sibTransId="{4608BECC-2314-4AAE-8693-66E58887D08A}"/>
    <dgm:cxn modelId="{2F19586F-361C-4AAF-A2D3-F46C5D3DAFD6}" type="presOf" srcId="{E2BE84EC-10D8-4B4F-9477-5746209E83D2}" destId="{08747CB6-ACFB-48DB-8CB6-E681A07707FF}" srcOrd="0" destOrd="0" presId="urn:microsoft.com/office/officeart/2009/3/layout/HorizontalOrganizationChart"/>
    <dgm:cxn modelId="{4D602035-0123-49B5-AFA5-C9D48C5B2DE5}" srcId="{8CDF0F18-C185-4988-A628-38001691FA5F}" destId="{F308CD58-CAE3-4B37-80FE-218D3E30F306}" srcOrd="10" destOrd="0" parTransId="{A7B8F5C1-5384-4187-A2A9-1099A150D80B}" sibTransId="{D149DF52-355C-431E-81D5-85F51E74364B}"/>
    <dgm:cxn modelId="{77012E14-DAE1-4A40-8194-6A23B445FEA0}" srcId="{8CDF0F18-C185-4988-A628-38001691FA5F}" destId="{EEEE0247-0711-4EC7-AC6A-BDDC2734BBF5}" srcOrd="5" destOrd="0" parTransId="{7FC991B3-EDB4-40EB-9C5D-A2B3F98A0BD7}" sibTransId="{147CDA60-5299-4A12-B0CF-16CB94A48040}"/>
    <dgm:cxn modelId="{B8F24ABC-1549-40D1-973F-93EEEE9534ED}" type="presOf" srcId="{2452CCDC-9461-44A7-969E-85A97E1CE2F0}" destId="{1B5F0735-7553-43B6-B95D-451A028E2130}" srcOrd="0" destOrd="0" presId="urn:microsoft.com/office/officeart/2009/3/layout/HorizontalOrganizationChart"/>
    <dgm:cxn modelId="{09EB3B0D-F515-4ECE-A307-56C89173560A}" type="presOf" srcId="{4B859E75-2B17-4A0F-97B9-87A0514B93F0}" destId="{2577801A-5DDA-4736-AAD1-C9A8B1BB71D8}" srcOrd="0" destOrd="0" presId="urn:microsoft.com/office/officeart/2009/3/layout/HorizontalOrganizationChart"/>
    <dgm:cxn modelId="{5D720956-B2BE-4DBE-8788-E6A196D32BE2}" srcId="{0E62CD9B-D70B-4E28-A3D0-EAD40AB115EB}" destId="{70606939-D4E3-4A8E-B6B9-118806731C31}" srcOrd="0" destOrd="0" parTransId="{315C4D40-358D-42FE-99B6-E7A578A47844}" sibTransId="{CA905C43-B185-4D6F-8823-D369638C5800}"/>
    <dgm:cxn modelId="{ABA9B84C-13AA-4698-9326-0B510BF52CB0}" type="presOf" srcId="{3319AEDE-7BF2-4A6E-A64B-70C5EE59953E}" destId="{19132148-73F6-4099-9982-FC7CFD9E5181}" srcOrd="0" destOrd="0" presId="urn:microsoft.com/office/officeart/2009/3/layout/HorizontalOrganizationChart"/>
    <dgm:cxn modelId="{ADDA7FFF-C6E0-4831-8ABC-FC76A324DE15}" type="presOf" srcId="{083AA74A-5D0E-4FAF-AE9D-891DF7E3B0DC}" destId="{97C67BE8-2C87-4E89-8440-A08BBBCC3C07}" srcOrd="1" destOrd="0" presId="urn:microsoft.com/office/officeart/2009/3/layout/HorizontalOrganizationChart"/>
    <dgm:cxn modelId="{99BF779A-ACD9-4298-BD0A-214F77DF97EE}" type="presOf" srcId="{BEB31DDF-143F-40FA-B558-3924364A1AA4}" destId="{D8AF0C4C-A9EB-4F50-9801-606B89A31D63}" srcOrd="0" destOrd="0" presId="urn:microsoft.com/office/officeart/2009/3/layout/HorizontalOrganizationChart"/>
    <dgm:cxn modelId="{88491F25-BD62-49C4-A7FF-9EBFE55C9C29}" type="presOf" srcId="{0E62CD9B-D70B-4E28-A3D0-EAD40AB115EB}" destId="{050FCC8D-9654-4B2D-A02E-2E1974B1E062}" srcOrd="1" destOrd="0" presId="urn:microsoft.com/office/officeart/2009/3/layout/HorizontalOrganizationChart"/>
    <dgm:cxn modelId="{91C720AE-5041-4538-8A26-9F90BA976B36}" type="presOf" srcId="{6AB977D0-AFE4-465E-9805-577882647D23}" destId="{002762EE-ADF1-4148-9D5B-93BD0DAF9AB3}" srcOrd="0" destOrd="0" presId="urn:microsoft.com/office/officeart/2009/3/layout/HorizontalOrganizationChart"/>
    <dgm:cxn modelId="{E2E00CB0-B81E-4FA9-83F8-726377AF0941}" srcId="{8CDF0F18-C185-4988-A628-38001691FA5F}" destId="{083AA74A-5D0E-4FAF-AE9D-891DF7E3B0DC}" srcOrd="9" destOrd="0" parTransId="{5CAE4B74-FF4E-4241-9353-68812F0EAF63}" sibTransId="{A219DCA4-AE0E-42CF-ADE1-CC3C5A236E35}"/>
    <dgm:cxn modelId="{440BD237-97A9-4D12-9BD2-D85D74DB583F}" srcId="{C1C7131B-D182-424C-971B-9BF4DEA7EF77}" destId="{D505A75A-D6E3-42AB-B831-DA61621FCF22}" srcOrd="1" destOrd="0" parTransId="{C1F0E337-6571-4305-85C3-84D35B7D3534}" sibTransId="{5306F2D9-9B6E-4F4A-A63E-BE1FAD5C033D}"/>
    <dgm:cxn modelId="{1C407B37-CD93-4D49-B133-26408426799C}" type="presOf" srcId="{E5BA0319-142C-4090-AAE2-E87BA6F4C8B3}" destId="{9F7DDEC7-29A6-43BB-8A1E-22ABE7976516}" srcOrd="0" destOrd="0" presId="urn:microsoft.com/office/officeart/2009/3/layout/HorizontalOrganizationChart"/>
    <dgm:cxn modelId="{707201D3-7B0B-48E7-B27D-0DB1D9FE9CD5}" type="presOf" srcId="{092BA277-E46B-4DCA-B82F-D7CF33CBA60B}" destId="{47040BD2-F846-474F-96E1-930ABB469276}" srcOrd="0" destOrd="0" presId="urn:microsoft.com/office/officeart/2009/3/layout/HorizontalOrganizationChart"/>
    <dgm:cxn modelId="{1B1F4244-239B-40E5-9547-E464F30452BE}" type="presOf" srcId="{C3676972-33EF-4EB6-AE0A-9DEF6689AA87}" destId="{319979A5-765C-4EE5-BB41-E04B595476EB}" srcOrd="0" destOrd="0" presId="urn:microsoft.com/office/officeart/2009/3/layout/HorizontalOrganizationChart"/>
    <dgm:cxn modelId="{FEB864B7-A7C7-40EA-B874-B63049CACCD5}" type="presOf" srcId="{9E9DD05A-8E88-45D4-8089-1BDAA4D67327}" destId="{AA64134C-B526-4454-AD97-278F92459D98}" srcOrd="0" destOrd="0" presId="urn:microsoft.com/office/officeart/2009/3/layout/HorizontalOrganizationChart"/>
    <dgm:cxn modelId="{A2257984-8D28-4F96-9C58-51B8D3B46573}" type="presOf" srcId="{24281009-F36A-42F2-BD25-6B6B66D8C3C7}" destId="{1A8E1876-C490-4CDC-B45B-CA957A2CDBF6}" srcOrd="1" destOrd="0" presId="urn:microsoft.com/office/officeart/2009/3/layout/HorizontalOrganizationChart"/>
    <dgm:cxn modelId="{BD4EAD1B-D7E8-4528-A6C5-FE8E7BBBC103}" type="presOf" srcId="{DF20CBB9-68D1-4FE7-B56D-7A1F82D8FAF3}" destId="{F885A311-46E9-4314-A76C-A0200A8C94E0}" srcOrd="0" destOrd="0" presId="urn:microsoft.com/office/officeart/2009/3/layout/HorizontalOrganizationChart"/>
    <dgm:cxn modelId="{B9146A04-7F13-4D2E-8F4A-8A22F8083067}" type="presOf" srcId="{C8ADF948-6555-45A8-9947-82918C6241DB}" destId="{D125A69A-42CD-4988-8046-7E9EEC6B5A02}" srcOrd="0" destOrd="0" presId="urn:microsoft.com/office/officeart/2009/3/layout/HorizontalOrganizationChart"/>
    <dgm:cxn modelId="{7881722D-5705-46C6-AABF-351953CAA76D}" srcId="{F308CD58-CAE3-4B37-80FE-218D3E30F306}" destId="{80DF459F-C10D-44F6-BFB4-FD820C9DD8FD}" srcOrd="0" destOrd="0" parTransId="{E5BA0319-142C-4090-AAE2-E87BA6F4C8B3}" sibTransId="{FD23AB14-8E56-45AB-9354-50F14E273F6F}"/>
    <dgm:cxn modelId="{14DE355A-3709-4AA4-ACFB-834A2176C5FC}" type="presOf" srcId="{866C108E-506C-4248-8D41-5BBE4F27AEFA}" destId="{5C047F77-F1EE-44B8-AE64-08B8324705ED}" srcOrd="0" destOrd="0" presId="urn:microsoft.com/office/officeart/2009/3/layout/HorizontalOrganizationChart"/>
    <dgm:cxn modelId="{FA5AC860-F565-49B4-BFC3-2AA57A2DC956}" type="presOf" srcId="{0BA752A7-4F92-4DEA-9E2E-166A7F6A5C10}" destId="{2FD52D0E-CDE7-4774-B4B5-E5FFBA7C2420}" srcOrd="0" destOrd="0" presId="urn:microsoft.com/office/officeart/2009/3/layout/HorizontalOrganizationChart"/>
    <dgm:cxn modelId="{2EC355D0-C16B-42C0-A1DF-DD0DE74A35EE}" type="presOf" srcId="{6B1F7FDB-AC52-468D-B7E6-4AE353EA038B}" destId="{EB927E63-7D35-42A9-8A16-1C59B39747B4}" srcOrd="1" destOrd="0" presId="urn:microsoft.com/office/officeart/2009/3/layout/HorizontalOrganizationChart"/>
    <dgm:cxn modelId="{64022823-443E-49C7-B8A7-B241FF341052}" srcId="{C1C7131B-D182-424C-971B-9BF4DEA7EF77}" destId="{6B1F7FDB-AC52-468D-B7E6-4AE353EA038B}" srcOrd="6" destOrd="0" parTransId="{C7AFFDC9-2FFA-43D1-9945-C80FA9700B86}" sibTransId="{BD516955-AC91-4B30-8FA9-7CA207124154}"/>
    <dgm:cxn modelId="{3776B127-D951-488D-BCE5-4D3AE6709F79}" srcId="{8CDF0F18-C185-4988-A628-38001691FA5F}" destId="{DF20CBB9-68D1-4FE7-B56D-7A1F82D8FAF3}" srcOrd="1" destOrd="0" parTransId="{C3676972-33EF-4EB6-AE0A-9DEF6689AA87}" sibTransId="{E35E6876-65BE-43F7-9248-ACC569E63CD9}"/>
    <dgm:cxn modelId="{EA55F4B5-8A71-4DCC-A517-0F5EEB8FC449}" type="presOf" srcId="{16C720E5-4A09-4E97-8187-C93B4EFE4311}" destId="{3CE81203-7D1B-4280-AAB2-32BC5C21BCB8}" srcOrd="0" destOrd="0" presId="urn:microsoft.com/office/officeart/2009/3/layout/HorizontalOrganizationChart"/>
    <dgm:cxn modelId="{E90C3083-FE45-4D87-BDE9-40443BBB71CD}" type="presOf" srcId="{F308CD58-CAE3-4B37-80FE-218D3E30F306}" destId="{05F92722-317D-45C5-B332-FDF7CD3F680A}" srcOrd="0" destOrd="0" presId="urn:microsoft.com/office/officeart/2009/3/layout/HorizontalOrganizationChart"/>
    <dgm:cxn modelId="{05B5CDC4-F3EC-43E3-8B7F-7F8E4169CCE7}" type="presOf" srcId="{6F7A46E8-CCD6-4DE0-9D19-66A5B52D71F5}" destId="{C7185910-E048-4431-9E63-B319DFA81D69}" srcOrd="0" destOrd="0" presId="urn:microsoft.com/office/officeart/2009/3/layout/HorizontalOrganizationChart"/>
    <dgm:cxn modelId="{2167576E-B087-4CD1-A7F6-9DD0A429C1D9}" type="presOf" srcId="{D505A75A-D6E3-42AB-B831-DA61621FCF22}" destId="{30AC075D-D33B-466A-B8EF-C4A0679957F2}" srcOrd="1" destOrd="0" presId="urn:microsoft.com/office/officeart/2009/3/layout/HorizontalOrganizationChart"/>
    <dgm:cxn modelId="{756128F0-390A-42A4-B344-3A1FB4CFEEBB}" type="presOf" srcId="{B47A0C1E-C2E0-43E4-9AF8-C7B9D0CCB2F3}" destId="{6002CA8E-AFCE-4643-A975-E08C084F84FC}" srcOrd="0" destOrd="0" presId="urn:microsoft.com/office/officeart/2009/3/layout/HorizontalOrganizationChart"/>
    <dgm:cxn modelId="{B7AAA744-C005-46D2-8CBF-3886C974FB41}" srcId="{092BA277-E46B-4DCA-B82F-D7CF33CBA60B}" destId="{0E62CD9B-D70B-4E28-A3D0-EAD40AB115EB}" srcOrd="0" destOrd="0" parTransId="{8F906897-74AE-413E-AECD-F7DEE332DEFE}" sibTransId="{812EF7BA-D929-4981-A8B3-0E37622FC283}"/>
    <dgm:cxn modelId="{16FF8B54-29BB-4858-BC28-A684F87600D3}" srcId="{0E62CD9B-D70B-4E28-A3D0-EAD40AB115EB}" destId="{C1C7131B-D182-424C-971B-9BF4DEA7EF77}" srcOrd="1" destOrd="0" parTransId="{E7ACD199-F27A-4359-BC04-261141756A3E}" sibTransId="{7F30437E-257B-4D57-957E-A8E99A9284B7}"/>
    <dgm:cxn modelId="{2F7621BF-E070-4D2A-B02B-D286E36BC3F2}" type="presOf" srcId="{2452CCDC-9461-44A7-969E-85A97E1CE2F0}" destId="{7755D81D-24D2-4609-9E4E-8812E83502EF}" srcOrd="1" destOrd="0" presId="urn:microsoft.com/office/officeart/2009/3/layout/HorizontalOrganizationChart"/>
    <dgm:cxn modelId="{9FDFD124-E254-4F99-8144-9E5E6F1A78AA}" type="presOf" srcId="{AC769F2C-93CE-4130-98C0-7770BC244CE1}" destId="{91C861E8-F854-459F-9411-30AA72FA3401}" srcOrd="1" destOrd="0" presId="urn:microsoft.com/office/officeart/2009/3/layout/HorizontalOrganizationChart"/>
    <dgm:cxn modelId="{C8050735-273E-4533-A921-9C06201BBF90}" type="presOf" srcId="{6AB977D0-AFE4-465E-9805-577882647D23}" destId="{83EB7656-41CA-4461-B328-4F83F01D7632}" srcOrd="1" destOrd="0" presId="urn:microsoft.com/office/officeart/2009/3/layout/HorizontalOrganizationChart"/>
    <dgm:cxn modelId="{98765341-05BD-4B89-95C7-EF6C42CAD60E}" type="presOf" srcId="{DF20CBB9-68D1-4FE7-B56D-7A1F82D8FAF3}" destId="{B5913C04-6E93-4543-A436-858922B4C86A}" srcOrd="1" destOrd="0" presId="urn:microsoft.com/office/officeart/2009/3/layout/HorizontalOrganizationChart"/>
    <dgm:cxn modelId="{91F9F498-1A14-41F3-94F3-2E31B344FFF0}" srcId="{C1C7131B-D182-424C-971B-9BF4DEA7EF77}" destId="{AECDCA5B-626D-4751-9382-FFB941B3A4D1}" srcOrd="2" destOrd="0" parTransId="{255F447E-938E-4B60-B9E1-D24955792659}" sibTransId="{C5EB7B0E-5381-40BA-8468-F305BFF946C6}"/>
    <dgm:cxn modelId="{2A530EC4-CDEF-470F-9045-244023FCCCD7}" type="presOf" srcId="{4B107C7B-6403-406D-B5FF-CACE5301D3AA}" destId="{2FDE5FF9-8EF2-4DA4-A291-9C6B63E36834}" srcOrd="0" destOrd="0" presId="urn:microsoft.com/office/officeart/2009/3/layout/HorizontalOrganizationChart"/>
    <dgm:cxn modelId="{D63C75E5-559B-4224-9766-EFE2634E3BB4}" type="presOf" srcId="{E08A1C2C-BF23-45C3-9386-47EA1F1931AC}" destId="{E6A50D6E-99DD-4A88-90A3-A454D0805331}" srcOrd="0" destOrd="0" presId="urn:microsoft.com/office/officeart/2009/3/layout/HorizontalOrganizationChart"/>
    <dgm:cxn modelId="{FB3B3604-8B28-42C9-B8BE-878144D34203}" type="presOf" srcId="{872181D2-0FC0-441C-A66A-B0FBDF4D12FF}" destId="{2C1F30EF-9747-41A5-932C-D55AFC93CFA1}" srcOrd="0" destOrd="0" presId="urn:microsoft.com/office/officeart/2009/3/layout/HorizontalOrganizationChart"/>
    <dgm:cxn modelId="{C4DD106E-AEE3-4FCE-BF94-A555EA249433}" srcId="{C1C7131B-D182-424C-971B-9BF4DEA7EF77}" destId="{3F4DBCAB-52C1-4482-89DA-FC8F14A1E6D3}" srcOrd="4" destOrd="0" parTransId="{A8BAE6DC-6106-462F-933F-B1348B863262}" sibTransId="{A65270D7-687E-478F-B6A6-69A4836E5560}"/>
    <dgm:cxn modelId="{8EB32E8B-2AEB-412C-BE3A-B656448105CC}" type="presOf" srcId="{D505A75A-D6E3-42AB-B831-DA61621FCF22}" destId="{413B878E-099B-4AF0-804D-640BB239F11D}" srcOrd="0" destOrd="0" presId="urn:microsoft.com/office/officeart/2009/3/layout/HorizontalOrganizationChart"/>
    <dgm:cxn modelId="{4087440B-669B-4FEE-9063-1FBD2BEF6F1C}" type="presOf" srcId="{27B9BD6B-DB4C-48C6-B834-63E3C5198BD6}" destId="{A24FB4D5-0815-4E50-B8E8-346A3266BEFB}" srcOrd="1" destOrd="0" presId="urn:microsoft.com/office/officeart/2009/3/layout/HorizontalOrganizationChart"/>
    <dgm:cxn modelId="{537F27D4-6FA9-4311-9553-CE2EC3E71C13}" type="presOf" srcId="{BEB31DDF-143F-40FA-B558-3924364A1AA4}" destId="{D766639B-6028-4D24-9DA9-24C61A3F9174}" srcOrd="1" destOrd="0" presId="urn:microsoft.com/office/officeart/2009/3/layout/HorizontalOrganizationChart"/>
    <dgm:cxn modelId="{CF5231A3-621C-4867-A85F-9A5B490F310A}" type="presOf" srcId="{C1F0E337-6571-4305-85C3-84D35B7D3534}" destId="{B0C29F5F-8050-4BE1-9B31-D8EDFE5774A2}" srcOrd="0" destOrd="0" presId="urn:microsoft.com/office/officeart/2009/3/layout/HorizontalOrganizationChart"/>
    <dgm:cxn modelId="{DEA0EC1A-DB61-4BD9-B392-941BD4D3078C}" srcId="{8CDF0F18-C185-4988-A628-38001691FA5F}" destId="{AC769F2C-93CE-4130-98C0-7770BC244CE1}" srcOrd="6" destOrd="0" parTransId="{4D5110ED-199E-4394-AD09-7A141FE7FBF4}" sibTransId="{CBE10D55-E80B-44C8-9E7F-3B1B0BF238F5}"/>
    <dgm:cxn modelId="{6AE36263-39CE-4B6F-9043-944C3D407771}" type="presOf" srcId="{A7B8F5C1-5384-4187-A2A9-1099A150D80B}" destId="{89094051-6B72-4D0E-A850-4EF910440439}" srcOrd="0" destOrd="0" presId="urn:microsoft.com/office/officeart/2009/3/layout/HorizontalOrganizationChart"/>
    <dgm:cxn modelId="{E4FB7E74-360A-4598-93A5-AFF7AAD9F66B}" type="presOf" srcId="{872181D2-0FC0-441C-A66A-B0FBDF4D12FF}" destId="{A588D923-C974-4C52-AB1E-87D2513E2B70}" srcOrd="1" destOrd="0" presId="urn:microsoft.com/office/officeart/2009/3/layout/HorizontalOrganizationChart"/>
    <dgm:cxn modelId="{9C923805-D7C6-4D18-953E-E9525CF32BE0}" type="presOf" srcId="{EEFDD519-823F-4239-86C6-5C1DAFD57CAF}" destId="{53D24E98-49E7-4BDA-8438-57D5950A6CBE}" srcOrd="1" destOrd="0" presId="urn:microsoft.com/office/officeart/2009/3/layout/HorizontalOrganizationChart"/>
    <dgm:cxn modelId="{CD58B92E-B6D5-433D-9CE8-980774480271}" srcId="{C1C7131B-D182-424C-971B-9BF4DEA7EF77}" destId="{24281009-F36A-42F2-BD25-6B6B66D8C3C7}" srcOrd="0" destOrd="0" parTransId="{E2BE84EC-10D8-4B4F-9477-5746209E83D2}" sibTransId="{C45AAB81-8D75-4027-A9EB-844FA8FE4746}"/>
    <dgm:cxn modelId="{AE328D14-0E3B-4ED8-BF7D-C3DADCB1DFFF}" type="presOf" srcId="{F308CD58-CAE3-4B37-80FE-218D3E30F306}" destId="{24F5483A-8092-4EB5-A215-48EFC82158CB}" srcOrd="1" destOrd="0" presId="urn:microsoft.com/office/officeart/2009/3/layout/HorizontalOrganizationChart"/>
    <dgm:cxn modelId="{C441761E-195A-4A9D-A15B-ABFDDA6DBEDE}" type="presOf" srcId="{24281009-F36A-42F2-BD25-6B6B66D8C3C7}" destId="{DC1437E7-D7F9-4205-9336-904EC8EB4840}" srcOrd="0" destOrd="0" presId="urn:microsoft.com/office/officeart/2009/3/layout/HorizontalOrganizationChart"/>
    <dgm:cxn modelId="{53A88502-672E-41F7-B1DF-F18926864AC7}" type="presOf" srcId="{A8BAE6DC-6106-462F-933F-B1348B863262}" destId="{285BDB91-03ED-44AA-85B4-0B441271AB94}" srcOrd="0" destOrd="0" presId="urn:microsoft.com/office/officeart/2009/3/layout/HorizontalOrganizationChart"/>
    <dgm:cxn modelId="{07A85C9E-E40A-4209-8981-2859932D6480}" type="presOf" srcId="{7FC991B3-EDB4-40EB-9C5D-A2B3F98A0BD7}" destId="{0BC08D80-2163-419D-9170-36830D06C7A4}" srcOrd="0" destOrd="0" presId="urn:microsoft.com/office/officeart/2009/3/layout/HorizontalOrganizationChart"/>
    <dgm:cxn modelId="{F4BB1485-8F8F-4A54-B479-C601DC597007}" type="presOf" srcId="{E7ACD199-F27A-4359-BC04-261141756A3E}" destId="{39240E11-5E00-482E-9075-D8E31CB5C67C}" srcOrd="0" destOrd="0" presId="urn:microsoft.com/office/officeart/2009/3/layout/HorizontalOrganizationChart"/>
    <dgm:cxn modelId="{C8D491A1-F82B-4DFE-9EAA-9B05E4A29C2F}" type="presOf" srcId="{309D1292-50E2-4D59-8E2E-51346B0A0BFD}" destId="{E0EB05F6-D57B-4528-A24C-BB93D8E4EE8A}" srcOrd="0" destOrd="0" presId="urn:microsoft.com/office/officeart/2009/3/layout/HorizontalOrganizationChart"/>
    <dgm:cxn modelId="{8C59E2FA-01F5-4BA7-BBA6-0079CC1159AD}" type="presOf" srcId="{AC769F2C-93CE-4130-98C0-7770BC244CE1}" destId="{7329853D-7418-46BC-8CAC-4AA8B763FF55}" srcOrd="0" destOrd="0" presId="urn:microsoft.com/office/officeart/2009/3/layout/HorizontalOrganizationChart"/>
    <dgm:cxn modelId="{AE37F2A0-CD1C-43CE-B703-779756B34353}" type="presOf" srcId="{8CDF0F18-C185-4988-A628-38001691FA5F}" destId="{2592DF17-0E5B-4085-8556-B9DC081B0FBE}" srcOrd="1" destOrd="0" presId="urn:microsoft.com/office/officeart/2009/3/layout/HorizontalOrganizationChart"/>
    <dgm:cxn modelId="{303FEF52-C535-4139-ADB3-1D2CED5F7B54}" type="presParOf" srcId="{47040BD2-F846-474F-96E1-930ABB469276}" destId="{58E4FA49-C83D-4A5A-B5C7-1300DF081ABA}" srcOrd="0" destOrd="0" presId="urn:microsoft.com/office/officeart/2009/3/layout/HorizontalOrganizationChart"/>
    <dgm:cxn modelId="{A9BCEF40-4469-4CC8-AB5A-87794CC0E4F8}" type="presParOf" srcId="{58E4FA49-C83D-4A5A-B5C7-1300DF081ABA}" destId="{4FC02C32-8179-4867-A963-29587F825C17}" srcOrd="0" destOrd="0" presId="urn:microsoft.com/office/officeart/2009/3/layout/HorizontalOrganizationChart"/>
    <dgm:cxn modelId="{7858C3AD-8ABE-4DA4-8EED-94269B3EE1D8}" type="presParOf" srcId="{4FC02C32-8179-4867-A963-29587F825C17}" destId="{7CEB7CA6-3EE1-4F19-A9BD-F4A61DCEDCA4}" srcOrd="0" destOrd="0" presId="urn:microsoft.com/office/officeart/2009/3/layout/HorizontalOrganizationChart"/>
    <dgm:cxn modelId="{348682F6-B44D-408F-BB9B-EAB4631E39E9}" type="presParOf" srcId="{4FC02C32-8179-4867-A963-29587F825C17}" destId="{050FCC8D-9654-4B2D-A02E-2E1974B1E062}" srcOrd="1" destOrd="0" presId="urn:microsoft.com/office/officeart/2009/3/layout/HorizontalOrganizationChart"/>
    <dgm:cxn modelId="{3D6BAB0A-9BC6-481C-BC1D-B0B42E7C4455}" type="presParOf" srcId="{58E4FA49-C83D-4A5A-B5C7-1300DF081ABA}" destId="{85600629-A922-4FF9-A88F-1420B51D839A}" srcOrd="1" destOrd="0" presId="urn:microsoft.com/office/officeart/2009/3/layout/HorizontalOrganizationChart"/>
    <dgm:cxn modelId="{B91FAB5A-19DB-4B03-ADA4-AF2A0074F708}" type="presParOf" srcId="{85600629-A922-4FF9-A88F-1420B51D839A}" destId="{59338364-24B0-425E-847B-517967163276}" srcOrd="0" destOrd="0" presId="urn:microsoft.com/office/officeart/2009/3/layout/HorizontalOrganizationChart"/>
    <dgm:cxn modelId="{FE4E5F40-C49E-45C2-8922-3FC2FB718788}" type="presParOf" srcId="{85600629-A922-4FF9-A88F-1420B51D839A}" destId="{F2DB3703-B707-4F8F-8A47-10F5E1BA7DDC}" srcOrd="1" destOrd="0" presId="urn:microsoft.com/office/officeart/2009/3/layout/HorizontalOrganizationChart"/>
    <dgm:cxn modelId="{42186D1E-A843-4938-918A-ABFAC0BD1962}" type="presParOf" srcId="{F2DB3703-B707-4F8F-8A47-10F5E1BA7DDC}" destId="{D74397E2-9443-418E-B233-13365C7691FD}" srcOrd="0" destOrd="0" presId="urn:microsoft.com/office/officeart/2009/3/layout/HorizontalOrganizationChart"/>
    <dgm:cxn modelId="{DD4681D9-98C5-41D8-ACF3-F46DC88812A9}" type="presParOf" srcId="{D74397E2-9443-418E-B233-13365C7691FD}" destId="{9B74EB10-DFD8-44A4-B321-BDDC0C4D93C5}" srcOrd="0" destOrd="0" presId="urn:microsoft.com/office/officeart/2009/3/layout/HorizontalOrganizationChart"/>
    <dgm:cxn modelId="{2ABDC6AB-22BD-4547-BBCD-0FE4BA1DC84C}" type="presParOf" srcId="{D74397E2-9443-418E-B233-13365C7691FD}" destId="{5FD4B65F-8D47-4649-99D7-36DD977405A6}" srcOrd="1" destOrd="0" presId="urn:microsoft.com/office/officeart/2009/3/layout/HorizontalOrganizationChart"/>
    <dgm:cxn modelId="{D386720C-4A07-4DBC-8393-20C584588ED5}" type="presParOf" srcId="{F2DB3703-B707-4F8F-8A47-10F5E1BA7DDC}" destId="{621FC466-DA2F-487E-9044-AAA1BD65455F}" srcOrd="1" destOrd="0" presId="urn:microsoft.com/office/officeart/2009/3/layout/HorizontalOrganizationChart"/>
    <dgm:cxn modelId="{1A1477E4-89C1-40D9-92DE-6984A5547B9F}" type="presParOf" srcId="{F2DB3703-B707-4F8F-8A47-10F5E1BA7DDC}" destId="{2D3E3E0A-3365-42E2-A894-333517588131}" srcOrd="2" destOrd="0" presId="urn:microsoft.com/office/officeart/2009/3/layout/HorizontalOrganizationChart"/>
    <dgm:cxn modelId="{D663394A-3C96-4EB0-86BE-5B2150D927D4}" type="presParOf" srcId="{85600629-A922-4FF9-A88F-1420B51D839A}" destId="{39240E11-5E00-482E-9075-D8E31CB5C67C}" srcOrd="2" destOrd="0" presId="urn:microsoft.com/office/officeart/2009/3/layout/HorizontalOrganizationChart"/>
    <dgm:cxn modelId="{0A379318-5647-4DCC-85C8-EF3B860465DF}" type="presParOf" srcId="{85600629-A922-4FF9-A88F-1420B51D839A}" destId="{1B67D9C8-8FCB-4C47-A12D-C178FBE1A5D8}" srcOrd="3" destOrd="0" presId="urn:microsoft.com/office/officeart/2009/3/layout/HorizontalOrganizationChart"/>
    <dgm:cxn modelId="{97484A37-7769-4280-BB2D-63E1E79C5B48}" type="presParOf" srcId="{1B67D9C8-8FCB-4C47-A12D-C178FBE1A5D8}" destId="{74984ED2-924C-4D3C-831D-1B1F0E45F208}" srcOrd="0" destOrd="0" presId="urn:microsoft.com/office/officeart/2009/3/layout/HorizontalOrganizationChart"/>
    <dgm:cxn modelId="{D114EED4-E1E1-4EDF-B376-BD69648C80C2}" type="presParOf" srcId="{74984ED2-924C-4D3C-831D-1B1F0E45F208}" destId="{55E2E8B7-A812-47A9-848D-B86E9C35E5AF}" srcOrd="0" destOrd="0" presId="urn:microsoft.com/office/officeart/2009/3/layout/HorizontalOrganizationChart"/>
    <dgm:cxn modelId="{6B80DABE-5A20-43ED-9693-DBBBE06C627A}" type="presParOf" srcId="{74984ED2-924C-4D3C-831D-1B1F0E45F208}" destId="{9DDFF07B-5DDB-46DB-85C6-BA5238EDD698}" srcOrd="1" destOrd="0" presId="urn:microsoft.com/office/officeart/2009/3/layout/HorizontalOrganizationChart"/>
    <dgm:cxn modelId="{DE17BB92-03E9-4332-8B3F-0384ED29FA8D}" type="presParOf" srcId="{1B67D9C8-8FCB-4C47-A12D-C178FBE1A5D8}" destId="{9DD6F9DE-0DDC-45F9-94C7-2F407AE3057A}" srcOrd="1" destOrd="0" presId="urn:microsoft.com/office/officeart/2009/3/layout/HorizontalOrganizationChart"/>
    <dgm:cxn modelId="{78C36148-0654-4496-8C54-5E61B23638D7}" type="presParOf" srcId="{9DD6F9DE-0DDC-45F9-94C7-2F407AE3057A}" destId="{08747CB6-ACFB-48DB-8CB6-E681A07707FF}" srcOrd="0" destOrd="0" presId="urn:microsoft.com/office/officeart/2009/3/layout/HorizontalOrganizationChart"/>
    <dgm:cxn modelId="{67B979F2-58F6-444D-9333-363ADBF98480}" type="presParOf" srcId="{9DD6F9DE-0DDC-45F9-94C7-2F407AE3057A}" destId="{053E3D23-EB72-4777-A376-9EBF7A69B86B}" srcOrd="1" destOrd="0" presId="urn:microsoft.com/office/officeart/2009/3/layout/HorizontalOrganizationChart"/>
    <dgm:cxn modelId="{5B2BCE0E-18C1-4CCB-801A-261D93CAFCCE}" type="presParOf" srcId="{053E3D23-EB72-4777-A376-9EBF7A69B86B}" destId="{033BD722-FB93-4890-8463-C322DC98F9B0}" srcOrd="0" destOrd="0" presId="urn:microsoft.com/office/officeart/2009/3/layout/HorizontalOrganizationChart"/>
    <dgm:cxn modelId="{505AFE42-3448-45CA-8163-453CF8438528}" type="presParOf" srcId="{033BD722-FB93-4890-8463-C322DC98F9B0}" destId="{DC1437E7-D7F9-4205-9336-904EC8EB4840}" srcOrd="0" destOrd="0" presId="urn:microsoft.com/office/officeart/2009/3/layout/HorizontalOrganizationChart"/>
    <dgm:cxn modelId="{7C3A1A5F-4DCA-42D8-826B-E817E017CFB4}" type="presParOf" srcId="{033BD722-FB93-4890-8463-C322DC98F9B0}" destId="{1A8E1876-C490-4CDC-B45B-CA957A2CDBF6}" srcOrd="1" destOrd="0" presId="urn:microsoft.com/office/officeart/2009/3/layout/HorizontalOrganizationChart"/>
    <dgm:cxn modelId="{A73EA3AB-62C8-435D-A0E2-D1A49220C596}" type="presParOf" srcId="{053E3D23-EB72-4777-A376-9EBF7A69B86B}" destId="{913B3BD5-F0DB-4C54-A8C3-6E861768C587}" srcOrd="1" destOrd="0" presId="urn:microsoft.com/office/officeart/2009/3/layout/HorizontalOrganizationChart"/>
    <dgm:cxn modelId="{A7BD7FD5-66A2-4593-9EC5-1D89516FE741}" type="presParOf" srcId="{053E3D23-EB72-4777-A376-9EBF7A69B86B}" destId="{B5054CA3-59CB-471D-AB80-4FD3010DDA8A}" srcOrd="2" destOrd="0" presId="urn:microsoft.com/office/officeart/2009/3/layout/HorizontalOrganizationChart"/>
    <dgm:cxn modelId="{F4C9629F-E681-47D3-BC11-AAFF5884483E}" type="presParOf" srcId="{9DD6F9DE-0DDC-45F9-94C7-2F407AE3057A}" destId="{B0C29F5F-8050-4BE1-9B31-D8EDFE5774A2}" srcOrd="2" destOrd="0" presId="urn:microsoft.com/office/officeart/2009/3/layout/HorizontalOrganizationChart"/>
    <dgm:cxn modelId="{1C456506-E69C-48ED-A56E-20C9D847141A}" type="presParOf" srcId="{9DD6F9DE-0DDC-45F9-94C7-2F407AE3057A}" destId="{48F7128D-317E-4E94-A357-E0A3136736AA}" srcOrd="3" destOrd="0" presId="urn:microsoft.com/office/officeart/2009/3/layout/HorizontalOrganizationChart"/>
    <dgm:cxn modelId="{FAD6CC1F-376B-4272-B533-5C30402E2275}" type="presParOf" srcId="{48F7128D-317E-4E94-A357-E0A3136736AA}" destId="{CC668B76-3709-46EC-8ACF-FCA7D7DEB04E}" srcOrd="0" destOrd="0" presId="urn:microsoft.com/office/officeart/2009/3/layout/HorizontalOrganizationChart"/>
    <dgm:cxn modelId="{B14D7B06-8BD4-4E17-A77B-255BC847BB80}" type="presParOf" srcId="{CC668B76-3709-46EC-8ACF-FCA7D7DEB04E}" destId="{413B878E-099B-4AF0-804D-640BB239F11D}" srcOrd="0" destOrd="0" presId="urn:microsoft.com/office/officeart/2009/3/layout/HorizontalOrganizationChart"/>
    <dgm:cxn modelId="{700520E5-13C0-4EFE-B791-CC9ADDE00B95}" type="presParOf" srcId="{CC668B76-3709-46EC-8ACF-FCA7D7DEB04E}" destId="{30AC075D-D33B-466A-B8EF-C4A0679957F2}" srcOrd="1" destOrd="0" presId="urn:microsoft.com/office/officeart/2009/3/layout/HorizontalOrganizationChart"/>
    <dgm:cxn modelId="{1203498E-AA14-4C15-9077-D2F5661957B8}" type="presParOf" srcId="{48F7128D-317E-4E94-A357-E0A3136736AA}" destId="{5DB053B3-39E9-488D-966E-4020CC74A94D}" srcOrd="1" destOrd="0" presId="urn:microsoft.com/office/officeart/2009/3/layout/HorizontalOrganizationChart"/>
    <dgm:cxn modelId="{41727E9A-A058-465B-A3F5-2DAFA9E34C37}" type="presParOf" srcId="{48F7128D-317E-4E94-A357-E0A3136736AA}" destId="{69E62616-694F-49AD-B4AD-94203946FEE6}" srcOrd="2" destOrd="0" presId="urn:microsoft.com/office/officeart/2009/3/layout/HorizontalOrganizationChart"/>
    <dgm:cxn modelId="{B758D04D-F3A7-48B8-86EA-F9B669622202}" type="presParOf" srcId="{9DD6F9DE-0DDC-45F9-94C7-2F407AE3057A}" destId="{4B91B9AD-2355-4D4B-86A7-6CEBD62B7010}" srcOrd="4" destOrd="0" presId="urn:microsoft.com/office/officeart/2009/3/layout/HorizontalOrganizationChart"/>
    <dgm:cxn modelId="{8D7607F5-AE04-4243-B795-DA473C7D6BB8}" type="presParOf" srcId="{9DD6F9DE-0DDC-45F9-94C7-2F407AE3057A}" destId="{887368D5-C506-4536-BEE8-32CBAF33C7D7}" srcOrd="5" destOrd="0" presId="urn:microsoft.com/office/officeart/2009/3/layout/HorizontalOrganizationChart"/>
    <dgm:cxn modelId="{7E709048-9520-43F5-801F-477417369411}" type="presParOf" srcId="{887368D5-C506-4536-BEE8-32CBAF33C7D7}" destId="{B5AC26DE-762C-4668-B498-CBCB6DECA3D5}" srcOrd="0" destOrd="0" presId="urn:microsoft.com/office/officeart/2009/3/layout/HorizontalOrganizationChart"/>
    <dgm:cxn modelId="{4D195D51-2D26-49A8-8DD9-FC7DCB7C12B6}" type="presParOf" srcId="{B5AC26DE-762C-4668-B498-CBCB6DECA3D5}" destId="{B79831D5-1B6C-418E-B09B-F530F1283E10}" srcOrd="0" destOrd="0" presId="urn:microsoft.com/office/officeart/2009/3/layout/HorizontalOrganizationChart"/>
    <dgm:cxn modelId="{3EE075C4-527C-4B86-A61D-CFAB61CA4F28}" type="presParOf" srcId="{B5AC26DE-762C-4668-B498-CBCB6DECA3D5}" destId="{667088BD-7FB8-4323-B4E2-BA887B64C740}" srcOrd="1" destOrd="0" presId="urn:microsoft.com/office/officeart/2009/3/layout/HorizontalOrganizationChart"/>
    <dgm:cxn modelId="{28D5B6B5-1F8D-4FC2-9E96-111FA4F89A76}" type="presParOf" srcId="{887368D5-C506-4536-BEE8-32CBAF33C7D7}" destId="{2EC3EF0B-2749-49EC-A165-9027B56C39CE}" srcOrd="1" destOrd="0" presId="urn:microsoft.com/office/officeart/2009/3/layout/HorizontalOrganizationChart"/>
    <dgm:cxn modelId="{20999EB8-44B5-451B-8F90-CA1732A37BB7}" type="presParOf" srcId="{887368D5-C506-4536-BEE8-32CBAF33C7D7}" destId="{F8C9A0C9-1B03-4AB2-B3F1-6082E07FF0ED}" srcOrd="2" destOrd="0" presId="urn:microsoft.com/office/officeart/2009/3/layout/HorizontalOrganizationChart"/>
    <dgm:cxn modelId="{DF6F3909-E6E6-4DF4-BF2B-BBBFFD3FD7E5}" type="presParOf" srcId="{9DD6F9DE-0DDC-45F9-94C7-2F407AE3057A}" destId="{E0EB05F6-D57B-4528-A24C-BB93D8E4EE8A}" srcOrd="6" destOrd="0" presId="urn:microsoft.com/office/officeart/2009/3/layout/HorizontalOrganizationChart"/>
    <dgm:cxn modelId="{3C2F15E9-A5F9-4E56-BD0F-52A4D98B0E91}" type="presParOf" srcId="{9DD6F9DE-0DDC-45F9-94C7-2F407AE3057A}" destId="{8F5ADEEB-7A92-40EF-9081-52596480C50F}" srcOrd="7" destOrd="0" presId="urn:microsoft.com/office/officeart/2009/3/layout/HorizontalOrganizationChart"/>
    <dgm:cxn modelId="{3C8D6B39-CA76-433F-982D-4B8F014EDCED}" type="presParOf" srcId="{8F5ADEEB-7A92-40EF-9081-52596480C50F}" destId="{5D82FEC7-D030-46DC-90CE-5F409850D488}" srcOrd="0" destOrd="0" presId="urn:microsoft.com/office/officeart/2009/3/layout/HorizontalOrganizationChart"/>
    <dgm:cxn modelId="{FE866BCA-37C6-43CA-9B98-F024889139B6}" type="presParOf" srcId="{5D82FEC7-D030-46DC-90CE-5F409850D488}" destId="{D125A69A-42CD-4988-8046-7E9EEC6B5A02}" srcOrd="0" destOrd="0" presId="urn:microsoft.com/office/officeart/2009/3/layout/HorizontalOrganizationChart"/>
    <dgm:cxn modelId="{07775B54-29BC-40D6-965D-9F703747A660}" type="presParOf" srcId="{5D82FEC7-D030-46DC-90CE-5F409850D488}" destId="{8A741E8E-725A-4633-BA03-C99B14217655}" srcOrd="1" destOrd="0" presId="urn:microsoft.com/office/officeart/2009/3/layout/HorizontalOrganizationChart"/>
    <dgm:cxn modelId="{32238AD6-81B4-4695-9F08-0A429B95A04D}" type="presParOf" srcId="{8F5ADEEB-7A92-40EF-9081-52596480C50F}" destId="{ED909D48-D651-4488-933C-F8E296DF7287}" srcOrd="1" destOrd="0" presId="urn:microsoft.com/office/officeart/2009/3/layout/HorizontalOrganizationChart"/>
    <dgm:cxn modelId="{CF397B33-5D8F-43D7-938A-AD66DADCBC32}" type="presParOf" srcId="{8F5ADEEB-7A92-40EF-9081-52596480C50F}" destId="{DCC8529B-0D52-4CD3-AC96-B7E45A2DD19A}" srcOrd="2" destOrd="0" presId="urn:microsoft.com/office/officeart/2009/3/layout/HorizontalOrganizationChart"/>
    <dgm:cxn modelId="{2178FA7E-8DBF-4359-8B0D-1642ECA99C69}" type="presParOf" srcId="{9DD6F9DE-0DDC-45F9-94C7-2F407AE3057A}" destId="{285BDB91-03ED-44AA-85B4-0B441271AB94}" srcOrd="8" destOrd="0" presId="urn:microsoft.com/office/officeart/2009/3/layout/HorizontalOrganizationChart"/>
    <dgm:cxn modelId="{B9921E22-8B47-43EF-BAAD-229A979A02DF}" type="presParOf" srcId="{9DD6F9DE-0DDC-45F9-94C7-2F407AE3057A}" destId="{65452080-94AD-435F-AB10-F6539B529DA9}" srcOrd="9" destOrd="0" presId="urn:microsoft.com/office/officeart/2009/3/layout/HorizontalOrganizationChart"/>
    <dgm:cxn modelId="{DF7DA81F-4C91-4CB9-8C81-4496E3648D80}" type="presParOf" srcId="{65452080-94AD-435F-AB10-F6539B529DA9}" destId="{9D696251-3A3C-472E-840B-5308B4953619}" srcOrd="0" destOrd="0" presId="urn:microsoft.com/office/officeart/2009/3/layout/HorizontalOrganizationChart"/>
    <dgm:cxn modelId="{07723085-3467-43DB-B126-C2600DE96699}" type="presParOf" srcId="{9D696251-3A3C-472E-840B-5308B4953619}" destId="{1D177E80-E3D0-4FBA-AAA6-AC09CEE934A7}" srcOrd="0" destOrd="0" presId="urn:microsoft.com/office/officeart/2009/3/layout/HorizontalOrganizationChart"/>
    <dgm:cxn modelId="{018A72E9-D120-4F7B-B266-06D64975EC3E}" type="presParOf" srcId="{9D696251-3A3C-472E-840B-5308B4953619}" destId="{57BDF0EF-A85F-4A41-B2F5-86FB26DFE1E4}" srcOrd="1" destOrd="0" presId="urn:microsoft.com/office/officeart/2009/3/layout/HorizontalOrganizationChart"/>
    <dgm:cxn modelId="{D18F3FA4-DC6A-42AB-B457-70354201B5D1}" type="presParOf" srcId="{65452080-94AD-435F-AB10-F6539B529DA9}" destId="{22CBC53B-BECC-4AA5-B122-8A5881510088}" srcOrd="1" destOrd="0" presId="urn:microsoft.com/office/officeart/2009/3/layout/HorizontalOrganizationChart"/>
    <dgm:cxn modelId="{2921D401-D704-4A02-83DF-2DAFC1932273}" type="presParOf" srcId="{65452080-94AD-435F-AB10-F6539B529DA9}" destId="{EB3A9A22-4AB1-4A43-8E22-D7F85346E925}" srcOrd="2" destOrd="0" presId="urn:microsoft.com/office/officeart/2009/3/layout/HorizontalOrganizationChart"/>
    <dgm:cxn modelId="{3106C4D8-E0B7-4024-8B0D-238B4D6E3334}" type="presParOf" srcId="{9DD6F9DE-0DDC-45F9-94C7-2F407AE3057A}" destId="{C7185910-E048-4431-9E63-B319DFA81D69}" srcOrd="10" destOrd="0" presId="urn:microsoft.com/office/officeart/2009/3/layout/HorizontalOrganizationChart"/>
    <dgm:cxn modelId="{24DF3562-EF47-42F4-84D2-DF4AA204C9E8}" type="presParOf" srcId="{9DD6F9DE-0DDC-45F9-94C7-2F407AE3057A}" destId="{8B1716B6-6EB9-43FC-8830-870EFA40BB6B}" srcOrd="11" destOrd="0" presId="urn:microsoft.com/office/officeart/2009/3/layout/HorizontalOrganizationChart"/>
    <dgm:cxn modelId="{72473BE2-D699-46D6-80BB-BF74E6C1863F}" type="presParOf" srcId="{8B1716B6-6EB9-43FC-8830-870EFA40BB6B}" destId="{311FE81C-5137-4EA3-AC15-AAA3B8F12599}" srcOrd="0" destOrd="0" presId="urn:microsoft.com/office/officeart/2009/3/layout/HorizontalOrganizationChart"/>
    <dgm:cxn modelId="{FA292D02-AAA6-4269-A23D-291BC98868B9}" type="presParOf" srcId="{311FE81C-5137-4EA3-AC15-AAA3B8F12599}" destId="{D8AF0C4C-A9EB-4F50-9801-606B89A31D63}" srcOrd="0" destOrd="0" presId="urn:microsoft.com/office/officeart/2009/3/layout/HorizontalOrganizationChart"/>
    <dgm:cxn modelId="{B21D27DC-0DE4-4176-940B-44807F25DA82}" type="presParOf" srcId="{311FE81C-5137-4EA3-AC15-AAA3B8F12599}" destId="{D766639B-6028-4D24-9DA9-24C61A3F9174}" srcOrd="1" destOrd="0" presId="urn:microsoft.com/office/officeart/2009/3/layout/HorizontalOrganizationChart"/>
    <dgm:cxn modelId="{9639F7CF-9E52-4B42-9A00-BACCAF71756C}" type="presParOf" srcId="{8B1716B6-6EB9-43FC-8830-870EFA40BB6B}" destId="{8FA44D91-FC22-42D5-BF61-82C529D3DB7F}" srcOrd="1" destOrd="0" presId="urn:microsoft.com/office/officeart/2009/3/layout/HorizontalOrganizationChart"/>
    <dgm:cxn modelId="{7AE11934-6BE9-4E32-AC31-2960C47B48A3}" type="presParOf" srcId="{8B1716B6-6EB9-43FC-8830-870EFA40BB6B}" destId="{DBADE3EB-8514-422C-B2D2-98E025455121}" srcOrd="2" destOrd="0" presId="urn:microsoft.com/office/officeart/2009/3/layout/HorizontalOrganizationChart"/>
    <dgm:cxn modelId="{BF498C98-D890-4375-9FE9-BEEA0CA6B7A4}" type="presParOf" srcId="{9DD6F9DE-0DDC-45F9-94C7-2F407AE3057A}" destId="{73E93247-B148-439B-BE5D-8724E85C4D8E}" srcOrd="12" destOrd="0" presId="urn:microsoft.com/office/officeart/2009/3/layout/HorizontalOrganizationChart"/>
    <dgm:cxn modelId="{6F4C165B-5D5D-4758-A9B7-4339ECF54DD1}" type="presParOf" srcId="{9DD6F9DE-0DDC-45F9-94C7-2F407AE3057A}" destId="{23918445-4F52-4EF2-B1B4-4826E11E3FA4}" srcOrd="13" destOrd="0" presId="urn:microsoft.com/office/officeart/2009/3/layout/HorizontalOrganizationChart"/>
    <dgm:cxn modelId="{77EF1966-CC5D-4136-8B99-37852AD439ED}" type="presParOf" srcId="{23918445-4F52-4EF2-B1B4-4826E11E3FA4}" destId="{22B37427-F4A8-48C1-AB37-95C5EB9BB3B6}" srcOrd="0" destOrd="0" presId="urn:microsoft.com/office/officeart/2009/3/layout/HorizontalOrganizationChart"/>
    <dgm:cxn modelId="{E47B225F-20E1-4E4C-BA8F-D80CC3B6FE2B}" type="presParOf" srcId="{22B37427-F4A8-48C1-AB37-95C5EB9BB3B6}" destId="{8CD16799-F753-4411-AAF7-25FE0A98AEFC}" srcOrd="0" destOrd="0" presId="urn:microsoft.com/office/officeart/2009/3/layout/HorizontalOrganizationChart"/>
    <dgm:cxn modelId="{FACA9588-6AFF-4C51-B5F9-61787398AEF5}" type="presParOf" srcId="{22B37427-F4A8-48C1-AB37-95C5EB9BB3B6}" destId="{EB927E63-7D35-42A9-8A16-1C59B39747B4}" srcOrd="1" destOrd="0" presId="urn:microsoft.com/office/officeart/2009/3/layout/HorizontalOrganizationChart"/>
    <dgm:cxn modelId="{D126D2D5-2FC5-4500-A903-5293CB3F1854}" type="presParOf" srcId="{23918445-4F52-4EF2-B1B4-4826E11E3FA4}" destId="{5BA05835-0B04-441C-99E3-12A81CB7EDE3}" srcOrd="1" destOrd="0" presId="urn:microsoft.com/office/officeart/2009/3/layout/HorizontalOrganizationChart"/>
    <dgm:cxn modelId="{76FBB9FC-56E4-4324-A945-F82915AA85BE}" type="presParOf" srcId="{23918445-4F52-4EF2-B1B4-4826E11E3FA4}" destId="{BE89F9C4-E6CD-447F-849A-F8BA3D9DF287}" srcOrd="2" destOrd="0" presId="urn:microsoft.com/office/officeart/2009/3/layout/HorizontalOrganizationChart"/>
    <dgm:cxn modelId="{271875F2-25BB-486E-BD33-DDB8058050E9}" type="presParOf" srcId="{9DD6F9DE-0DDC-45F9-94C7-2F407AE3057A}" destId="{5C047F77-F1EE-44B8-AE64-08B8324705ED}" srcOrd="14" destOrd="0" presId="urn:microsoft.com/office/officeart/2009/3/layout/HorizontalOrganizationChart"/>
    <dgm:cxn modelId="{AB443C3D-5A81-45E2-A40C-4A5D8A3BA7CE}" type="presParOf" srcId="{9DD6F9DE-0DDC-45F9-94C7-2F407AE3057A}" destId="{161AFEC0-CB49-4699-BF09-3315AAC24203}" srcOrd="15" destOrd="0" presId="urn:microsoft.com/office/officeart/2009/3/layout/HorizontalOrganizationChart"/>
    <dgm:cxn modelId="{B69CB099-C2FD-41AC-93E5-3159E0296291}" type="presParOf" srcId="{161AFEC0-CB49-4699-BF09-3315AAC24203}" destId="{0A81C944-C71A-42A2-BDD2-5A96AB05457D}" srcOrd="0" destOrd="0" presId="urn:microsoft.com/office/officeart/2009/3/layout/HorizontalOrganizationChart"/>
    <dgm:cxn modelId="{70612892-1A43-4589-A38E-727DCFFF4094}" type="presParOf" srcId="{0A81C944-C71A-42A2-BDD2-5A96AB05457D}" destId="{031F1E21-0014-4853-8FD9-09777DB51C5C}" srcOrd="0" destOrd="0" presId="urn:microsoft.com/office/officeart/2009/3/layout/HorizontalOrganizationChart"/>
    <dgm:cxn modelId="{37AA34D2-5C92-48B6-B255-F8AEF15B4FB1}" type="presParOf" srcId="{0A81C944-C71A-42A2-BDD2-5A96AB05457D}" destId="{2592DF17-0E5B-4085-8556-B9DC081B0FBE}" srcOrd="1" destOrd="0" presId="urn:microsoft.com/office/officeart/2009/3/layout/HorizontalOrganizationChart"/>
    <dgm:cxn modelId="{8767D9FC-5CCD-46C5-B089-A573FA91F21D}" type="presParOf" srcId="{161AFEC0-CB49-4699-BF09-3315AAC24203}" destId="{2AC1AFA5-9240-4736-BDAB-DEA1506CFEEA}" srcOrd="1" destOrd="0" presId="urn:microsoft.com/office/officeart/2009/3/layout/HorizontalOrganizationChart"/>
    <dgm:cxn modelId="{3115B5C0-5393-470B-931B-CF6F8C86531D}" type="presParOf" srcId="{2AC1AFA5-9240-4736-BDAB-DEA1506CFEEA}" destId="{24C5FDDD-6111-4549-8265-22B7CC39BD23}" srcOrd="0" destOrd="0" presId="urn:microsoft.com/office/officeart/2009/3/layout/HorizontalOrganizationChart"/>
    <dgm:cxn modelId="{0FC2C630-25CC-4ED4-B652-177F18CC6B8E}" type="presParOf" srcId="{2AC1AFA5-9240-4736-BDAB-DEA1506CFEEA}" destId="{3CB8A4CB-3936-4A44-8A3A-A2FC9C513A4F}" srcOrd="1" destOrd="0" presId="urn:microsoft.com/office/officeart/2009/3/layout/HorizontalOrganizationChart"/>
    <dgm:cxn modelId="{76A5D88B-E053-47E4-A3A7-C988BF05F44A}" type="presParOf" srcId="{3CB8A4CB-3936-4A44-8A3A-A2FC9C513A4F}" destId="{8A8FD92F-F141-4A95-940D-C7366E1D198A}" srcOrd="0" destOrd="0" presId="urn:microsoft.com/office/officeart/2009/3/layout/HorizontalOrganizationChart"/>
    <dgm:cxn modelId="{3E194AFE-BF4A-4744-97D7-A4CD8681DBCB}" type="presParOf" srcId="{8A8FD92F-F141-4A95-940D-C7366E1D198A}" destId="{E6A50D6E-99DD-4A88-90A3-A454D0805331}" srcOrd="0" destOrd="0" presId="urn:microsoft.com/office/officeart/2009/3/layout/HorizontalOrganizationChart"/>
    <dgm:cxn modelId="{223BB93D-5E5D-44DC-8545-4F0F126DC79F}" type="presParOf" srcId="{8A8FD92F-F141-4A95-940D-C7366E1D198A}" destId="{13922A69-5196-42DF-AAB8-19AC8D6CD0E6}" srcOrd="1" destOrd="0" presId="urn:microsoft.com/office/officeart/2009/3/layout/HorizontalOrganizationChart"/>
    <dgm:cxn modelId="{E7CB02A2-CDF2-426E-97DE-67F98D7CEDBE}" type="presParOf" srcId="{3CB8A4CB-3936-4A44-8A3A-A2FC9C513A4F}" destId="{9D42FA92-5075-42C1-999A-16457C9D661D}" srcOrd="1" destOrd="0" presId="urn:microsoft.com/office/officeart/2009/3/layout/HorizontalOrganizationChart"/>
    <dgm:cxn modelId="{C5C002D3-4C6A-4A16-B38C-0716755801EA}" type="presParOf" srcId="{3CB8A4CB-3936-4A44-8A3A-A2FC9C513A4F}" destId="{37A19337-E783-41A4-951E-00279E60D0C7}" srcOrd="2" destOrd="0" presId="urn:microsoft.com/office/officeart/2009/3/layout/HorizontalOrganizationChart"/>
    <dgm:cxn modelId="{1916ACE7-71C8-4B16-BBA1-8C0E3B90D853}" type="presParOf" srcId="{2AC1AFA5-9240-4736-BDAB-DEA1506CFEEA}" destId="{319979A5-765C-4EE5-BB41-E04B595476EB}" srcOrd="2" destOrd="0" presId="urn:microsoft.com/office/officeart/2009/3/layout/HorizontalOrganizationChart"/>
    <dgm:cxn modelId="{7C373E7C-B443-41F4-ABEA-7B8297D02D16}" type="presParOf" srcId="{2AC1AFA5-9240-4736-BDAB-DEA1506CFEEA}" destId="{E4F45038-C60B-4830-B774-FBF444D7B51C}" srcOrd="3" destOrd="0" presId="urn:microsoft.com/office/officeart/2009/3/layout/HorizontalOrganizationChart"/>
    <dgm:cxn modelId="{65D6CACA-B4C2-4902-BC23-DDB3BA54637C}" type="presParOf" srcId="{E4F45038-C60B-4830-B774-FBF444D7B51C}" destId="{A33DB585-EBC7-46B2-AE75-2CAB7A5DE30B}" srcOrd="0" destOrd="0" presId="urn:microsoft.com/office/officeart/2009/3/layout/HorizontalOrganizationChart"/>
    <dgm:cxn modelId="{CAD5DFFC-C5EE-4DBC-A839-72FFDD6C4873}" type="presParOf" srcId="{A33DB585-EBC7-46B2-AE75-2CAB7A5DE30B}" destId="{F885A311-46E9-4314-A76C-A0200A8C94E0}" srcOrd="0" destOrd="0" presId="urn:microsoft.com/office/officeart/2009/3/layout/HorizontalOrganizationChart"/>
    <dgm:cxn modelId="{3F95BACB-C981-4DF9-972E-569F0CE2F1B0}" type="presParOf" srcId="{A33DB585-EBC7-46B2-AE75-2CAB7A5DE30B}" destId="{B5913C04-6E93-4543-A436-858922B4C86A}" srcOrd="1" destOrd="0" presId="urn:microsoft.com/office/officeart/2009/3/layout/HorizontalOrganizationChart"/>
    <dgm:cxn modelId="{4928FAE1-2804-474D-B96E-3A2E5E30454E}" type="presParOf" srcId="{E4F45038-C60B-4830-B774-FBF444D7B51C}" destId="{B800FF06-2EAE-4D2E-83EE-D96D87D1E881}" srcOrd="1" destOrd="0" presId="urn:microsoft.com/office/officeart/2009/3/layout/HorizontalOrganizationChart"/>
    <dgm:cxn modelId="{53528BF3-84F3-4DDE-9A40-74432F88242E}" type="presParOf" srcId="{E4F45038-C60B-4830-B774-FBF444D7B51C}" destId="{E7884A24-C405-4AB4-AA2F-4EA0C9402BFF}" srcOrd="2" destOrd="0" presId="urn:microsoft.com/office/officeart/2009/3/layout/HorizontalOrganizationChart"/>
    <dgm:cxn modelId="{100E0399-ABF8-438F-BB9A-B79E133386A1}" type="presParOf" srcId="{2AC1AFA5-9240-4736-BDAB-DEA1506CFEEA}" destId="{3CE81203-7D1B-4280-AAB2-32BC5C21BCB8}" srcOrd="4" destOrd="0" presId="urn:microsoft.com/office/officeart/2009/3/layout/HorizontalOrganizationChart"/>
    <dgm:cxn modelId="{2A02446E-AA5C-4C0D-980B-D4F81959EDBE}" type="presParOf" srcId="{2AC1AFA5-9240-4736-BDAB-DEA1506CFEEA}" destId="{7808E434-9428-4B4D-A8FF-B3856C10F833}" srcOrd="5" destOrd="0" presId="urn:microsoft.com/office/officeart/2009/3/layout/HorizontalOrganizationChart"/>
    <dgm:cxn modelId="{59624B3D-8506-4D25-B673-852AA5C0346E}" type="presParOf" srcId="{7808E434-9428-4B4D-A8FF-B3856C10F833}" destId="{F7CB9357-36AC-4D48-90BD-AF9F46957645}" srcOrd="0" destOrd="0" presId="urn:microsoft.com/office/officeart/2009/3/layout/HorizontalOrganizationChart"/>
    <dgm:cxn modelId="{98C603F7-3DEA-4E40-8D6C-160BD3744E4F}" type="presParOf" srcId="{F7CB9357-36AC-4D48-90BD-AF9F46957645}" destId="{9FB2AC9B-25B3-40FB-9E4F-AB354CB7FBC9}" srcOrd="0" destOrd="0" presId="urn:microsoft.com/office/officeart/2009/3/layout/HorizontalOrganizationChart"/>
    <dgm:cxn modelId="{DC54EE7E-CA77-476A-B42E-741F0965398D}" type="presParOf" srcId="{F7CB9357-36AC-4D48-90BD-AF9F46957645}" destId="{53D24E98-49E7-4BDA-8438-57D5950A6CBE}" srcOrd="1" destOrd="0" presId="urn:microsoft.com/office/officeart/2009/3/layout/HorizontalOrganizationChart"/>
    <dgm:cxn modelId="{C6E6CA77-3310-4515-9603-2899F3B39A9F}" type="presParOf" srcId="{7808E434-9428-4B4D-A8FF-B3856C10F833}" destId="{226D0372-D619-4AF2-8B6F-9366ACCD78F2}" srcOrd="1" destOrd="0" presId="urn:microsoft.com/office/officeart/2009/3/layout/HorizontalOrganizationChart"/>
    <dgm:cxn modelId="{5FC7D31B-AE00-417C-A263-2C64FB164202}" type="presParOf" srcId="{7808E434-9428-4B4D-A8FF-B3856C10F833}" destId="{6B760E67-A9D9-4B45-A167-36EA8837D1C2}" srcOrd="2" destOrd="0" presId="urn:microsoft.com/office/officeart/2009/3/layout/HorizontalOrganizationChart"/>
    <dgm:cxn modelId="{E8DCC03D-98C4-4C92-9758-9435D698061B}" type="presParOf" srcId="{2AC1AFA5-9240-4736-BDAB-DEA1506CFEEA}" destId="{23A1FD69-49D1-4F94-BCDC-93189DA51ED2}" srcOrd="6" destOrd="0" presId="urn:microsoft.com/office/officeart/2009/3/layout/HorizontalOrganizationChart"/>
    <dgm:cxn modelId="{9C4AE33A-1DF5-4BEE-BCAD-3FC085698910}" type="presParOf" srcId="{2AC1AFA5-9240-4736-BDAB-DEA1506CFEEA}" destId="{79B4B90C-CB8D-48D0-9919-29F1C35C429E}" srcOrd="7" destOrd="0" presId="urn:microsoft.com/office/officeart/2009/3/layout/HorizontalOrganizationChart"/>
    <dgm:cxn modelId="{C659AD25-CDDF-4585-B02E-09416B89049C}" type="presParOf" srcId="{79B4B90C-CB8D-48D0-9919-29F1C35C429E}" destId="{960ED935-7DD7-4727-B2CC-33248F84D4DF}" srcOrd="0" destOrd="0" presId="urn:microsoft.com/office/officeart/2009/3/layout/HorizontalOrganizationChart"/>
    <dgm:cxn modelId="{E6F01106-09A8-42FB-9A4F-281352523558}" type="presParOf" srcId="{960ED935-7DD7-4727-B2CC-33248F84D4DF}" destId="{2C1F30EF-9747-41A5-932C-D55AFC93CFA1}" srcOrd="0" destOrd="0" presId="urn:microsoft.com/office/officeart/2009/3/layout/HorizontalOrganizationChart"/>
    <dgm:cxn modelId="{D0AAA8D7-939F-4EFF-9531-4A7B9CBA4AF9}" type="presParOf" srcId="{960ED935-7DD7-4727-B2CC-33248F84D4DF}" destId="{A588D923-C974-4C52-AB1E-87D2513E2B70}" srcOrd="1" destOrd="0" presId="urn:microsoft.com/office/officeart/2009/3/layout/HorizontalOrganizationChart"/>
    <dgm:cxn modelId="{14BE271F-6C30-4BA1-ADF9-07F1674BCB95}" type="presParOf" srcId="{79B4B90C-CB8D-48D0-9919-29F1C35C429E}" destId="{61EF8420-711D-4E48-9FFB-65FCE1CA3261}" srcOrd="1" destOrd="0" presId="urn:microsoft.com/office/officeart/2009/3/layout/HorizontalOrganizationChart"/>
    <dgm:cxn modelId="{2F84D07A-754E-4E97-A0C3-753D5A1278C2}" type="presParOf" srcId="{79B4B90C-CB8D-48D0-9919-29F1C35C429E}" destId="{AC66A509-49DC-48F2-A450-DF98632FEFD3}" srcOrd="2" destOrd="0" presId="urn:microsoft.com/office/officeart/2009/3/layout/HorizontalOrganizationChart"/>
    <dgm:cxn modelId="{F3E75A06-6DEC-4894-9AB9-32DCEB0CE385}" type="presParOf" srcId="{2AC1AFA5-9240-4736-BDAB-DEA1506CFEEA}" destId="{2FD52D0E-CDE7-4774-B4B5-E5FFBA7C2420}" srcOrd="8" destOrd="0" presId="urn:microsoft.com/office/officeart/2009/3/layout/HorizontalOrganizationChart"/>
    <dgm:cxn modelId="{FD54F934-388E-4560-BA00-2FA5DF6D316F}" type="presParOf" srcId="{2AC1AFA5-9240-4736-BDAB-DEA1506CFEEA}" destId="{4357F0E0-8848-4CE3-B53B-78B00A7A036A}" srcOrd="9" destOrd="0" presId="urn:microsoft.com/office/officeart/2009/3/layout/HorizontalOrganizationChart"/>
    <dgm:cxn modelId="{181BAEAB-61D4-40FB-BAED-365E39E05E74}" type="presParOf" srcId="{4357F0E0-8848-4CE3-B53B-78B00A7A036A}" destId="{554370BB-0239-48FC-B025-30C9957FF46A}" srcOrd="0" destOrd="0" presId="urn:microsoft.com/office/officeart/2009/3/layout/HorizontalOrganizationChart"/>
    <dgm:cxn modelId="{73CC2426-6681-4C9B-856D-F249CF0BF458}" type="presParOf" srcId="{554370BB-0239-48FC-B025-30C9957FF46A}" destId="{6002CA8E-AFCE-4643-A975-E08C084F84FC}" srcOrd="0" destOrd="0" presId="urn:microsoft.com/office/officeart/2009/3/layout/HorizontalOrganizationChart"/>
    <dgm:cxn modelId="{B2D8B0AB-5240-4630-A2CB-83FBC9B5FD9F}" type="presParOf" srcId="{554370BB-0239-48FC-B025-30C9957FF46A}" destId="{ADA34226-823E-4303-A1E8-5117DDD3E866}" srcOrd="1" destOrd="0" presId="urn:microsoft.com/office/officeart/2009/3/layout/HorizontalOrganizationChart"/>
    <dgm:cxn modelId="{6D071E6D-4197-4FFD-B372-6AD91111B771}" type="presParOf" srcId="{4357F0E0-8848-4CE3-B53B-78B00A7A036A}" destId="{B9F4E336-EB53-4B4D-9288-A6E6620C281A}" srcOrd="1" destOrd="0" presId="urn:microsoft.com/office/officeart/2009/3/layout/HorizontalOrganizationChart"/>
    <dgm:cxn modelId="{06456237-D03D-420F-B82E-2A4985C7F765}" type="presParOf" srcId="{4357F0E0-8848-4CE3-B53B-78B00A7A036A}" destId="{1F2FA23B-568B-4D69-8903-A59CD461ACA8}" srcOrd="2" destOrd="0" presId="urn:microsoft.com/office/officeart/2009/3/layout/HorizontalOrganizationChart"/>
    <dgm:cxn modelId="{60FE69B9-4330-4595-8BBF-1D3BBAD2BBA2}" type="presParOf" srcId="{2AC1AFA5-9240-4736-BDAB-DEA1506CFEEA}" destId="{0BC08D80-2163-419D-9170-36830D06C7A4}" srcOrd="10" destOrd="0" presId="urn:microsoft.com/office/officeart/2009/3/layout/HorizontalOrganizationChart"/>
    <dgm:cxn modelId="{21221597-DCE7-4C38-8C37-67BB71AC41AE}" type="presParOf" srcId="{2AC1AFA5-9240-4736-BDAB-DEA1506CFEEA}" destId="{2F8D6212-813D-4475-ADE2-56B4CCC31DFF}" srcOrd="11" destOrd="0" presId="urn:microsoft.com/office/officeart/2009/3/layout/HorizontalOrganizationChart"/>
    <dgm:cxn modelId="{B72DCA5D-316B-497A-BE43-7580B106E0B5}" type="presParOf" srcId="{2F8D6212-813D-4475-ADE2-56B4CCC31DFF}" destId="{6BD72C13-BC24-4437-8446-1F1A5136A070}" srcOrd="0" destOrd="0" presId="urn:microsoft.com/office/officeart/2009/3/layout/HorizontalOrganizationChart"/>
    <dgm:cxn modelId="{004C61D2-99F4-4AF2-8C07-AF7601EB529A}" type="presParOf" srcId="{6BD72C13-BC24-4437-8446-1F1A5136A070}" destId="{81217846-A9C9-482F-B700-181B3EA3CF40}" srcOrd="0" destOrd="0" presId="urn:microsoft.com/office/officeart/2009/3/layout/HorizontalOrganizationChart"/>
    <dgm:cxn modelId="{C5A85F2C-7CF0-4D0D-B3CE-6F1F8673ECB4}" type="presParOf" srcId="{6BD72C13-BC24-4437-8446-1F1A5136A070}" destId="{5BEE94B3-AB71-4E29-A9AF-4495BC47C89C}" srcOrd="1" destOrd="0" presId="urn:microsoft.com/office/officeart/2009/3/layout/HorizontalOrganizationChart"/>
    <dgm:cxn modelId="{C5224365-6091-4129-BAAB-47CBD7715908}" type="presParOf" srcId="{2F8D6212-813D-4475-ADE2-56B4CCC31DFF}" destId="{BF41EEF8-B2DE-4AA4-8A71-2ABEEE00861A}" srcOrd="1" destOrd="0" presId="urn:microsoft.com/office/officeart/2009/3/layout/HorizontalOrganizationChart"/>
    <dgm:cxn modelId="{CD582288-5241-48FD-A60B-BD1725C10AFB}" type="presParOf" srcId="{2F8D6212-813D-4475-ADE2-56B4CCC31DFF}" destId="{AE2B1974-E2A1-4A74-AEC2-AE83D772B2F1}" srcOrd="2" destOrd="0" presId="urn:microsoft.com/office/officeart/2009/3/layout/HorizontalOrganizationChart"/>
    <dgm:cxn modelId="{D6045016-14E3-4FD6-AE6D-05DD48DB44BA}" type="presParOf" srcId="{2AC1AFA5-9240-4736-BDAB-DEA1506CFEEA}" destId="{3B887F2C-D2F5-4E21-97E2-E14A9FA62E0F}" srcOrd="12" destOrd="0" presId="urn:microsoft.com/office/officeart/2009/3/layout/HorizontalOrganizationChart"/>
    <dgm:cxn modelId="{D550BF3C-E63E-4503-BB09-AEC5B1D191E6}" type="presParOf" srcId="{2AC1AFA5-9240-4736-BDAB-DEA1506CFEEA}" destId="{6F62DFCB-38A8-4A16-AFB1-941A385369A7}" srcOrd="13" destOrd="0" presId="urn:microsoft.com/office/officeart/2009/3/layout/HorizontalOrganizationChart"/>
    <dgm:cxn modelId="{42F136B7-2866-45CB-9A32-6A7C571D3695}" type="presParOf" srcId="{6F62DFCB-38A8-4A16-AFB1-941A385369A7}" destId="{563FF23B-407D-40D4-8253-80D308513011}" srcOrd="0" destOrd="0" presId="urn:microsoft.com/office/officeart/2009/3/layout/HorizontalOrganizationChart"/>
    <dgm:cxn modelId="{821DFEB1-6665-4B90-B614-10E8894A85B8}" type="presParOf" srcId="{563FF23B-407D-40D4-8253-80D308513011}" destId="{7329853D-7418-46BC-8CAC-4AA8B763FF55}" srcOrd="0" destOrd="0" presId="urn:microsoft.com/office/officeart/2009/3/layout/HorizontalOrganizationChart"/>
    <dgm:cxn modelId="{2E9BFDC9-C00E-430D-A345-F3805FC5B462}" type="presParOf" srcId="{563FF23B-407D-40D4-8253-80D308513011}" destId="{91C861E8-F854-459F-9411-30AA72FA3401}" srcOrd="1" destOrd="0" presId="urn:microsoft.com/office/officeart/2009/3/layout/HorizontalOrganizationChart"/>
    <dgm:cxn modelId="{51CC08E4-702C-4E1F-BE8E-B61877249AB2}" type="presParOf" srcId="{6F62DFCB-38A8-4A16-AFB1-941A385369A7}" destId="{7DEBDD3B-1084-4C69-B3AE-A5D68BE0CEFE}" srcOrd="1" destOrd="0" presId="urn:microsoft.com/office/officeart/2009/3/layout/HorizontalOrganizationChart"/>
    <dgm:cxn modelId="{4C060E8C-19F5-4C45-80CF-E51730D0777B}" type="presParOf" srcId="{6F62DFCB-38A8-4A16-AFB1-941A385369A7}" destId="{EEA3AF8F-705B-404A-A70A-33BB34491559}" srcOrd="2" destOrd="0" presId="urn:microsoft.com/office/officeart/2009/3/layout/HorizontalOrganizationChart"/>
    <dgm:cxn modelId="{04A37CE8-8709-4114-9C78-2A6E8E1A0DD8}" type="presParOf" srcId="{2AC1AFA5-9240-4736-BDAB-DEA1506CFEEA}" destId="{19132148-73F6-4099-9982-FC7CFD9E5181}" srcOrd="14" destOrd="0" presId="urn:microsoft.com/office/officeart/2009/3/layout/HorizontalOrganizationChart"/>
    <dgm:cxn modelId="{9E9B60EF-A7CD-4237-AFE3-085F1B015662}" type="presParOf" srcId="{2AC1AFA5-9240-4736-BDAB-DEA1506CFEEA}" destId="{61065FFA-3A3F-4542-9756-98C7C20A73C2}" srcOrd="15" destOrd="0" presId="urn:microsoft.com/office/officeart/2009/3/layout/HorizontalOrganizationChart"/>
    <dgm:cxn modelId="{F7F80969-6A01-4800-9741-AF66C4BBFA50}" type="presParOf" srcId="{61065FFA-3A3F-4542-9756-98C7C20A73C2}" destId="{271CB41F-22E5-41F4-AD60-2CD5A307B335}" srcOrd="0" destOrd="0" presId="urn:microsoft.com/office/officeart/2009/3/layout/HorizontalOrganizationChart"/>
    <dgm:cxn modelId="{CB315186-D0AE-4D3C-8DE0-06B6EA89D924}" type="presParOf" srcId="{271CB41F-22E5-41F4-AD60-2CD5A307B335}" destId="{2577801A-5DDA-4736-AAD1-C9A8B1BB71D8}" srcOrd="0" destOrd="0" presId="urn:microsoft.com/office/officeart/2009/3/layout/HorizontalOrganizationChart"/>
    <dgm:cxn modelId="{C0C24151-C1E8-4917-BBAF-1EF1DB1C0C78}" type="presParOf" srcId="{271CB41F-22E5-41F4-AD60-2CD5A307B335}" destId="{7E629267-B366-4715-BAC3-DEC5DE681168}" srcOrd="1" destOrd="0" presId="urn:microsoft.com/office/officeart/2009/3/layout/HorizontalOrganizationChart"/>
    <dgm:cxn modelId="{EA7F0D5C-C2AB-4961-847D-789F1F91D54B}" type="presParOf" srcId="{61065FFA-3A3F-4542-9756-98C7C20A73C2}" destId="{049B22C3-8413-45F5-8331-B13532AB4467}" srcOrd="1" destOrd="0" presId="urn:microsoft.com/office/officeart/2009/3/layout/HorizontalOrganizationChart"/>
    <dgm:cxn modelId="{F5E58715-E8D8-48B8-97BA-8DCB9DBD00C2}" type="presParOf" srcId="{61065FFA-3A3F-4542-9756-98C7C20A73C2}" destId="{F7653678-650F-4032-B681-ABB510C5A459}" srcOrd="2" destOrd="0" presId="urn:microsoft.com/office/officeart/2009/3/layout/HorizontalOrganizationChart"/>
    <dgm:cxn modelId="{4F197FCE-0C4A-4B3B-B9A2-3524C9E86E2E}" type="presParOf" srcId="{2AC1AFA5-9240-4736-BDAB-DEA1506CFEEA}" destId="{455D4B4B-8C9F-4F5F-A28D-5D86209DBC29}" srcOrd="16" destOrd="0" presId="urn:microsoft.com/office/officeart/2009/3/layout/HorizontalOrganizationChart"/>
    <dgm:cxn modelId="{6DC0258C-68AF-4A5F-945E-0080ED0B9F4A}" type="presParOf" srcId="{2AC1AFA5-9240-4736-BDAB-DEA1506CFEEA}" destId="{D4D6200F-9863-4CAF-96A1-FDDBFA1B79F1}" srcOrd="17" destOrd="0" presId="urn:microsoft.com/office/officeart/2009/3/layout/HorizontalOrganizationChart"/>
    <dgm:cxn modelId="{CC57DE5E-8388-42DF-A2CA-955B4B4102D1}" type="presParOf" srcId="{D4D6200F-9863-4CAF-96A1-FDDBFA1B79F1}" destId="{FE2FB42D-43AC-4713-BCB1-B2D622E882ED}" srcOrd="0" destOrd="0" presId="urn:microsoft.com/office/officeart/2009/3/layout/HorizontalOrganizationChart"/>
    <dgm:cxn modelId="{09F6B3C3-74FB-4A10-8FB1-C922BB090B10}" type="presParOf" srcId="{FE2FB42D-43AC-4713-BCB1-B2D622E882ED}" destId="{AA3B3A9F-BA8B-434D-ACE3-F00F6F72F53E}" srcOrd="0" destOrd="0" presId="urn:microsoft.com/office/officeart/2009/3/layout/HorizontalOrganizationChart"/>
    <dgm:cxn modelId="{686962F8-B82C-4A4E-BE3D-0BC1DF47A374}" type="presParOf" srcId="{FE2FB42D-43AC-4713-BCB1-B2D622E882ED}" destId="{A24FB4D5-0815-4E50-B8E8-346A3266BEFB}" srcOrd="1" destOrd="0" presId="urn:microsoft.com/office/officeart/2009/3/layout/HorizontalOrganizationChart"/>
    <dgm:cxn modelId="{FABEF9CF-2FE3-4E10-9BCF-46E0F1307143}" type="presParOf" srcId="{D4D6200F-9863-4CAF-96A1-FDDBFA1B79F1}" destId="{04E7923D-4589-4734-A740-537EE567F2A1}" srcOrd="1" destOrd="0" presId="urn:microsoft.com/office/officeart/2009/3/layout/HorizontalOrganizationChart"/>
    <dgm:cxn modelId="{60288763-6F94-46A2-9934-93AFEF4C95A3}" type="presParOf" srcId="{D4D6200F-9863-4CAF-96A1-FDDBFA1B79F1}" destId="{4E80C957-6ACC-4786-964A-FD0BC9E3B3CD}" srcOrd="2" destOrd="0" presId="urn:microsoft.com/office/officeart/2009/3/layout/HorizontalOrganizationChart"/>
    <dgm:cxn modelId="{7F7EB38D-52C2-4B19-881B-AAAB37EF77FF}" type="presParOf" srcId="{2AC1AFA5-9240-4736-BDAB-DEA1506CFEEA}" destId="{AC8C49D5-9AB5-438C-A196-12B6E0C956AC}" srcOrd="18" destOrd="0" presId="urn:microsoft.com/office/officeart/2009/3/layout/HorizontalOrganizationChart"/>
    <dgm:cxn modelId="{FFB2F9B7-E798-42EC-BCD0-6F38144EBAB3}" type="presParOf" srcId="{2AC1AFA5-9240-4736-BDAB-DEA1506CFEEA}" destId="{EAA1261D-F948-4D8A-8FEE-FEC00E5E1E31}" srcOrd="19" destOrd="0" presId="urn:microsoft.com/office/officeart/2009/3/layout/HorizontalOrganizationChart"/>
    <dgm:cxn modelId="{EA46C3D4-1B1D-4A57-9D6F-CD767B1F080C}" type="presParOf" srcId="{EAA1261D-F948-4D8A-8FEE-FEC00E5E1E31}" destId="{BD520BFF-1B3D-4D8A-924C-FF59E507B940}" srcOrd="0" destOrd="0" presId="urn:microsoft.com/office/officeart/2009/3/layout/HorizontalOrganizationChart"/>
    <dgm:cxn modelId="{2FB73D54-799F-45E6-826E-D20E994250D1}" type="presParOf" srcId="{BD520BFF-1B3D-4D8A-924C-FF59E507B940}" destId="{4AEB205F-D4B8-4112-B845-70B57DCC556B}" srcOrd="0" destOrd="0" presId="urn:microsoft.com/office/officeart/2009/3/layout/HorizontalOrganizationChart"/>
    <dgm:cxn modelId="{C51F0B67-8B0D-4D75-BA2C-A6CE6AA85D9F}" type="presParOf" srcId="{BD520BFF-1B3D-4D8A-924C-FF59E507B940}" destId="{97C67BE8-2C87-4E89-8440-A08BBBCC3C07}" srcOrd="1" destOrd="0" presId="urn:microsoft.com/office/officeart/2009/3/layout/HorizontalOrganizationChart"/>
    <dgm:cxn modelId="{08BC51BE-4E5A-4CA1-B8C4-A027668EC7E8}" type="presParOf" srcId="{EAA1261D-F948-4D8A-8FEE-FEC00E5E1E31}" destId="{14B7C9DD-D1B6-44C8-BD7C-8E50826A3B29}" srcOrd="1" destOrd="0" presId="urn:microsoft.com/office/officeart/2009/3/layout/HorizontalOrganizationChart"/>
    <dgm:cxn modelId="{746CAE07-2EF4-40E6-8877-7D25AB55E6D7}" type="presParOf" srcId="{EAA1261D-F948-4D8A-8FEE-FEC00E5E1E31}" destId="{F5DA57C7-5707-4915-9E6D-FBBB84B76265}" srcOrd="2" destOrd="0" presId="urn:microsoft.com/office/officeart/2009/3/layout/HorizontalOrganizationChart"/>
    <dgm:cxn modelId="{B6A88721-E9DC-4106-82EB-85CC636E2E4F}" type="presParOf" srcId="{2AC1AFA5-9240-4736-BDAB-DEA1506CFEEA}" destId="{89094051-6B72-4D0E-A850-4EF910440439}" srcOrd="20" destOrd="0" presId="urn:microsoft.com/office/officeart/2009/3/layout/HorizontalOrganizationChart"/>
    <dgm:cxn modelId="{5D59FFC9-FF49-47EA-BB55-394325746683}" type="presParOf" srcId="{2AC1AFA5-9240-4736-BDAB-DEA1506CFEEA}" destId="{DA593394-EC4B-4CEE-B5ED-D0D75A959465}" srcOrd="21" destOrd="0" presId="urn:microsoft.com/office/officeart/2009/3/layout/HorizontalOrganizationChart"/>
    <dgm:cxn modelId="{C3EBFC20-550C-47D1-8485-18EF73B50892}" type="presParOf" srcId="{DA593394-EC4B-4CEE-B5ED-D0D75A959465}" destId="{02164B33-59E8-49E8-9F87-AF193ADBB2C9}" srcOrd="0" destOrd="0" presId="urn:microsoft.com/office/officeart/2009/3/layout/HorizontalOrganizationChart"/>
    <dgm:cxn modelId="{302BC396-C752-4E80-A423-290DBF2DDE0B}" type="presParOf" srcId="{02164B33-59E8-49E8-9F87-AF193ADBB2C9}" destId="{05F92722-317D-45C5-B332-FDF7CD3F680A}" srcOrd="0" destOrd="0" presId="urn:microsoft.com/office/officeart/2009/3/layout/HorizontalOrganizationChart"/>
    <dgm:cxn modelId="{FDC01ED2-44CC-4494-949D-32E4337459BD}" type="presParOf" srcId="{02164B33-59E8-49E8-9F87-AF193ADBB2C9}" destId="{24F5483A-8092-4EB5-A215-48EFC82158CB}" srcOrd="1" destOrd="0" presId="urn:microsoft.com/office/officeart/2009/3/layout/HorizontalOrganizationChart"/>
    <dgm:cxn modelId="{3F214D42-F8BE-4E9F-8D63-0D81FD0BC772}" type="presParOf" srcId="{DA593394-EC4B-4CEE-B5ED-D0D75A959465}" destId="{CF1F4F6F-1713-4501-9CEA-68B21A769634}" srcOrd="1" destOrd="0" presId="urn:microsoft.com/office/officeart/2009/3/layout/HorizontalOrganizationChart"/>
    <dgm:cxn modelId="{219FACBA-4695-4342-8FF7-4021EAEE3D4C}" type="presParOf" srcId="{CF1F4F6F-1713-4501-9CEA-68B21A769634}" destId="{9F7DDEC7-29A6-43BB-8A1E-22ABE7976516}" srcOrd="0" destOrd="0" presId="urn:microsoft.com/office/officeart/2009/3/layout/HorizontalOrganizationChart"/>
    <dgm:cxn modelId="{E0E57B75-2A20-4B08-87AB-62A99B578D77}" type="presParOf" srcId="{CF1F4F6F-1713-4501-9CEA-68B21A769634}" destId="{BE878578-9B07-4A67-A831-631273ACCCD4}" srcOrd="1" destOrd="0" presId="urn:microsoft.com/office/officeart/2009/3/layout/HorizontalOrganizationChart"/>
    <dgm:cxn modelId="{2508905B-4E61-4451-8C1E-E5E36B004E7F}" type="presParOf" srcId="{BE878578-9B07-4A67-A831-631273ACCCD4}" destId="{A16ABF17-A344-460E-A9E6-EFD0E8E6DF7B}" srcOrd="0" destOrd="0" presId="urn:microsoft.com/office/officeart/2009/3/layout/HorizontalOrganizationChart"/>
    <dgm:cxn modelId="{515AD38B-2B08-454B-81E9-C8B570A88A9F}" type="presParOf" srcId="{A16ABF17-A344-460E-A9E6-EFD0E8E6DF7B}" destId="{16DBDDA9-1047-4FC0-A096-A139E67B8AEB}" srcOrd="0" destOrd="0" presId="urn:microsoft.com/office/officeart/2009/3/layout/HorizontalOrganizationChart"/>
    <dgm:cxn modelId="{20570603-7547-4A55-8021-E368330F325B}" type="presParOf" srcId="{A16ABF17-A344-460E-A9E6-EFD0E8E6DF7B}" destId="{A0EA6505-0A05-4041-82B3-4086EBD55C5C}" srcOrd="1" destOrd="0" presId="urn:microsoft.com/office/officeart/2009/3/layout/HorizontalOrganizationChart"/>
    <dgm:cxn modelId="{1914B07D-BC18-47DC-BB7D-B4585D065DC8}" type="presParOf" srcId="{BE878578-9B07-4A67-A831-631273ACCCD4}" destId="{AB55CA17-E03E-4402-A0D9-88F0033575E2}" srcOrd="1" destOrd="0" presId="urn:microsoft.com/office/officeart/2009/3/layout/HorizontalOrganizationChart"/>
    <dgm:cxn modelId="{6382D258-4E52-43BE-842D-35D8B1B0F7A2}" type="presParOf" srcId="{BE878578-9B07-4A67-A831-631273ACCCD4}" destId="{9AB3A276-8C00-4D77-9C28-8E6DDAC1D6D4}" srcOrd="2" destOrd="0" presId="urn:microsoft.com/office/officeart/2009/3/layout/HorizontalOrganizationChart"/>
    <dgm:cxn modelId="{393BE024-5DD0-4B4E-99A0-AE04EAFCFAB7}" type="presParOf" srcId="{DA593394-EC4B-4CEE-B5ED-D0D75A959465}" destId="{D20519B0-9CE7-4ABC-ADEC-E0D392E60A62}" srcOrd="2" destOrd="0" presId="urn:microsoft.com/office/officeart/2009/3/layout/HorizontalOrganizationChart"/>
    <dgm:cxn modelId="{8D583112-FF97-4AB8-B956-8D8D730EAF9F}" type="presParOf" srcId="{161AFEC0-CB49-4699-BF09-3315AAC24203}" destId="{C5C8E8DB-1CC6-49F8-B921-9AEE69EDEBA2}" srcOrd="2" destOrd="0" presId="urn:microsoft.com/office/officeart/2009/3/layout/HorizontalOrganizationChart"/>
    <dgm:cxn modelId="{F2CA5C01-6716-4B1C-80E6-EAA4612D24EC}" type="presParOf" srcId="{1B67D9C8-8FCB-4C47-A12D-C178FBE1A5D8}" destId="{BABBEAFF-1137-44CB-9D7F-0A9C56BA0276}" srcOrd="2" destOrd="0" presId="urn:microsoft.com/office/officeart/2009/3/layout/HorizontalOrganizationChart"/>
    <dgm:cxn modelId="{3D67CE9E-F885-400B-9A41-59D20913FCF2}" type="presParOf" srcId="{85600629-A922-4FF9-A88F-1420B51D839A}" destId="{AA64134C-B526-4454-AD97-278F92459D98}" srcOrd="4" destOrd="0" presId="urn:microsoft.com/office/officeart/2009/3/layout/HorizontalOrganizationChart"/>
    <dgm:cxn modelId="{F9CDD3B9-5BA9-4BD7-BB94-F80594754A56}" type="presParOf" srcId="{85600629-A922-4FF9-A88F-1420B51D839A}" destId="{15E4F6FC-EC7B-4F14-8D97-95F2F62435CF}" srcOrd="5" destOrd="0" presId="urn:microsoft.com/office/officeart/2009/3/layout/HorizontalOrganizationChart"/>
    <dgm:cxn modelId="{FE77DEE9-D244-4374-B06B-1E9E44192E2E}" type="presParOf" srcId="{15E4F6FC-EC7B-4F14-8D97-95F2F62435CF}" destId="{2335CB23-0F23-420D-A7A1-C76A1B977921}" srcOrd="0" destOrd="0" presId="urn:microsoft.com/office/officeart/2009/3/layout/HorizontalOrganizationChart"/>
    <dgm:cxn modelId="{171781EC-6AF7-48E1-BF46-A0FBD8162416}" type="presParOf" srcId="{2335CB23-0F23-420D-A7A1-C76A1B977921}" destId="{1B5F0735-7553-43B6-B95D-451A028E2130}" srcOrd="0" destOrd="0" presId="urn:microsoft.com/office/officeart/2009/3/layout/HorizontalOrganizationChart"/>
    <dgm:cxn modelId="{EB01826B-A0A5-483D-BC52-02949029C65A}" type="presParOf" srcId="{2335CB23-0F23-420D-A7A1-C76A1B977921}" destId="{7755D81D-24D2-4609-9E4E-8812E83502EF}" srcOrd="1" destOrd="0" presId="urn:microsoft.com/office/officeart/2009/3/layout/HorizontalOrganizationChart"/>
    <dgm:cxn modelId="{9D1A7A90-192A-4703-9571-DE49714C5E2A}" type="presParOf" srcId="{15E4F6FC-EC7B-4F14-8D97-95F2F62435CF}" destId="{895B5A76-AD6A-49D4-BFD8-C9429CFC385F}" srcOrd="1" destOrd="0" presId="urn:microsoft.com/office/officeart/2009/3/layout/HorizontalOrganizationChart"/>
    <dgm:cxn modelId="{9ED18FA1-C4AF-4DDA-9EA7-D729921E0C4D}" type="presParOf" srcId="{15E4F6FC-EC7B-4F14-8D97-95F2F62435CF}" destId="{68BC8DCF-0193-4FEC-B818-DAAE268ED3D9}" srcOrd="2" destOrd="0" presId="urn:microsoft.com/office/officeart/2009/3/layout/HorizontalOrganizationChart"/>
    <dgm:cxn modelId="{CB5E7156-1113-4885-A8D7-92B2E9F024E3}" type="presParOf" srcId="{85600629-A922-4FF9-A88F-1420B51D839A}" destId="{2FDE5FF9-8EF2-4DA4-A291-9C6B63E36834}" srcOrd="6" destOrd="0" presId="urn:microsoft.com/office/officeart/2009/3/layout/HorizontalOrganizationChart"/>
    <dgm:cxn modelId="{23BE99E0-9A77-41A9-A80E-C9032039FFCB}" type="presParOf" srcId="{85600629-A922-4FF9-A88F-1420B51D839A}" destId="{E71D51E1-C80B-459C-945E-5BA905637BBF}" srcOrd="7" destOrd="0" presId="urn:microsoft.com/office/officeart/2009/3/layout/HorizontalOrganizationChart"/>
    <dgm:cxn modelId="{027DCAC6-2468-4EAB-AB58-5ABA39048CFC}" type="presParOf" srcId="{E71D51E1-C80B-459C-945E-5BA905637BBF}" destId="{65B58A24-0FC2-4DF0-BFA1-095691CA3F32}" srcOrd="0" destOrd="0" presId="urn:microsoft.com/office/officeart/2009/3/layout/HorizontalOrganizationChart"/>
    <dgm:cxn modelId="{FBF569C8-3776-4E91-93D7-3DBDE0480EEC}" type="presParOf" srcId="{65B58A24-0FC2-4DF0-BFA1-095691CA3F32}" destId="{002762EE-ADF1-4148-9D5B-93BD0DAF9AB3}" srcOrd="0" destOrd="0" presId="urn:microsoft.com/office/officeart/2009/3/layout/HorizontalOrganizationChart"/>
    <dgm:cxn modelId="{122C468D-FD00-4964-BF71-17FC58B339C1}" type="presParOf" srcId="{65B58A24-0FC2-4DF0-BFA1-095691CA3F32}" destId="{83EB7656-41CA-4461-B328-4F83F01D7632}" srcOrd="1" destOrd="0" presId="urn:microsoft.com/office/officeart/2009/3/layout/HorizontalOrganizationChart"/>
    <dgm:cxn modelId="{46EDA044-7C4A-4992-990B-58463C22D47B}" type="presParOf" srcId="{E71D51E1-C80B-459C-945E-5BA905637BBF}" destId="{88F6398E-A2E7-40E8-A4F9-D35FB7A169C2}" srcOrd="1" destOrd="0" presId="urn:microsoft.com/office/officeart/2009/3/layout/HorizontalOrganizationChart"/>
    <dgm:cxn modelId="{4986C22B-2015-4D90-A9E3-5C7D5A1D1AC0}" type="presParOf" srcId="{E71D51E1-C80B-459C-945E-5BA905637BBF}" destId="{DCBF56D9-ED6F-4E19-9BF5-2CBF2E641815}" srcOrd="2" destOrd="0" presId="urn:microsoft.com/office/officeart/2009/3/layout/HorizontalOrganizationChart"/>
    <dgm:cxn modelId="{CCA29F0F-1ECC-4AB0-87A2-57812CF39891}" type="presParOf" srcId="{58E4FA49-C83D-4A5A-B5C7-1300DF081ABA}" destId="{5BB0635E-826D-4E11-B3D4-3F5282F4289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E1211-6E7C-4CEC-AAF7-46C18B85830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D011CF5-572D-45CF-9918-68F84152CF1D}" type="asst">
      <dgm:prSet phldrT="[Text]"/>
      <dgm:spPr/>
      <dgm:t>
        <a:bodyPr/>
        <a:lstStyle/>
        <a:p>
          <a:r>
            <a:rPr lang="en-US" dirty="0" smtClean="0"/>
            <a:t>Navigate</a:t>
          </a:r>
          <a:endParaRPr lang="en-US" dirty="0"/>
        </a:p>
      </dgm:t>
    </dgm:pt>
    <dgm:pt modelId="{F3115514-A5D6-4BA7-A3A5-774939817047}" type="parTrans" cxnId="{54217CDF-C3E9-401F-B3C7-A86BFAADB308}">
      <dgm:prSet/>
      <dgm:spPr/>
      <dgm:t>
        <a:bodyPr/>
        <a:lstStyle/>
        <a:p>
          <a:endParaRPr lang="en-US"/>
        </a:p>
      </dgm:t>
    </dgm:pt>
    <dgm:pt modelId="{07CE5FDD-7933-4036-B9FD-8EFAFBDF4665}" type="sibTrans" cxnId="{54217CDF-C3E9-401F-B3C7-A86BFAADB308}">
      <dgm:prSet/>
      <dgm:spPr/>
      <dgm:t>
        <a:bodyPr/>
        <a:lstStyle/>
        <a:p>
          <a:endParaRPr lang="en-US"/>
        </a:p>
      </dgm:t>
    </dgm:pt>
    <dgm:pt modelId="{4D8713FE-382C-4A3D-B108-543206E35F14}">
      <dgm:prSet phldrT="[Text]"/>
      <dgm:spPr/>
      <dgm:t>
        <a:bodyPr/>
        <a:lstStyle/>
        <a:p>
          <a:r>
            <a:rPr lang="en-US" dirty="0" smtClean="0"/>
            <a:t>Plugin</a:t>
          </a:r>
          <a:endParaRPr lang="en-US" dirty="0"/>
        </a:p>
      </dgm:t>
    </dgm:pt>
    <dgm:pt modelId="{FE927C62-8D60-4983-9DA4-495B17E6C5DD}" type="parTrans" cxnId="{A9BCA359-90E6-4454-A484-54924296F929}">
      <dgm:prSet/>
      <dgm:spPr/>
      <dgm:t>
        <a:bodyPr/>
        <a:lstStyle/>
        <a:p>
          <a:endParaRPr lang="en-US"/>
        </a:p>
      </dgm:t>
    </dgm:pt>
    <dgm:pt modelId="{CD23C2D2-5403-435B-B625-441C491D9C35}" type="sibTrans" cxnId="{A9BCA359-90E6-4454-A484-54924296F929}">
      <dgm:prSet/>
      <dgm:spPr/>
      <dgm:t>
        <a:bodyPr/>
        <a:lstStyle/>
        <a:p>
          <a:endParaRPr lang="en-US"/>
        </a:p>
      </dgm:t>
    </dgm:pt>
    <dgm:pt modelId="{92B2C0AC-5B84-48F1-B14F-0231CA76E35E}">
      <dgm:prSet phldrT="[Text]"/>
      <dgm:spPr/>
      <dgm:t>
        <a:bodyPr/>
        <a:lstStyle/>
        <a:p>
          <a:r>
            <a:rPr lang="en-US" dirty="0" smtClean="0"/>
            <a:t>Mime Type</a:t>
          </a:r>
          <a:endParaRPr lang="en-US" dirty="0"/>
        </a:p>
      </dgm:t>
    </dgm:pt>
    <dgm:pt modelId="{F67D6E59-DCFE-43EC-915D-9DE5F623A6DB}" type="parTrans" cxnId="{F93FD118-56A3-45AE-AB85-965B1E0457EF}">
      <dgm:prSet/>
      <dgm:spPr/>
      <dgm:t>
        <a:bodyPr/>
        <a:lstStyle/>
        <a:p>
          <a:endParaRPr lang="en-US"/>
        </a:p>
      </dgm:t>
    </dgm:pt>
    <dgm:pt modelId="{596AFFED-9315-4ADD-B5CC-FCE4D6D6762C}" type="sibTrans" cxnId="{F93FD118-56A3-45AE-AB85-965B1E0457EF}">
      <dgm:prSet/>
      <dgm:spPr/>
      <dgm:t>
        <a:bodyPr/>
        <a:lstStyle/>
        <a:p>
          <a:endParaRPr lang="en-US"/>
        </a:p>
      </dgm:t>
    </dgm:pt>
    <dgm:pt modelId="{F9580B1A-F8EC-4009-8FFB-74A10296C92C}" type="pres">
      <dgm:prSet presAssocID="{703E1211-6E7C-4CEC-AAF7-46C18B8583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C9206B-006B-4469-B498-0075470C88FA}" type="pres">
      <dgm:prSet presAssocID="{4D011CF5-572D-45CF-9918-68F84152CF1D}" presName="hierRoot1" presStyleCnt="0">
        <dgm:presLayoutVars>
          <dgm:hierBranch val="init"/>
        </dgm:presLayoutVars>
      </dgm:prSet>
      <dgm:spPr/>
    </dgm:pt>
    <dgm:pt modelId="{16B065CB-95AD-4B03-BC3A-20F09B9ABCEC}" type="pres">
      <dgm:prSet presAssocID="{4D011CF5-572D-45CF-9918-68F84152CF1D}" presName="rootComposite1" presStyleCnt="0"/>
      <dgm:spPr/>
    </dgm:pt>
    <dgm:pt modelId="{9C3EF143-AB2B-4489-AE96-95F033C28583}" type="pres">
      <dgm:prSet presAssocID="{4D011CF5-572D-45CF-9918-68F84152CF1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900964-538F-4BFF-A847-99789448849E}" type="pres">
      <dgm:prSet presAssocID="{4D011CF5-572D-45CF-9918-68F84152CF1D}" presName="rootConnector1" presStyleLbl="asst0" presStyleIdx="0" presStyleCnt="0"/>
      <dgm:spPr/>
      <dgm:t>
        <a:bodyPr/>
        <a:lstStyle/>
        <a:p>
          <a:endParaRPr lang="en-US"/>
        </a:p>
      </dgm:t>
    </dgm:pt>
    <dgm:pt modelId="{FF936D6A-BE29-46C8-B647-3D7B7D994190}" type="pres">
      <dgm:prSet presAssocID="{4D011CF5-572D-45CF-9918-68F84152CF1D}" presName="hierChild2" presStyleCnt="0"/>
      <dgm:spPr/>
    </dgm:pt>
    <dgm:pt modelId="{F8493616-994B-4125-BB77-892DADA57432}" type="pres">
      <dgm:prSet presAssocID="{FE927C62-8D60-4983-9DA4-495B17E6C5DD}" presName="Name64" presStyleLbl="parChTrans1D2" presStyleIdx="0" presStyleCnt="2"/>
      <dgm:spPr/>
      <dgm:t>
        <a:bodyPr/>
        <a:lstStyle/>
        <a:p>
          <a:endParaRPr lang="en-US"/>
        </a:p>
      </dgm:t>
    </dgm:pt>
    <dgm:pt modelId="{21DFB831-B2B4-4B35-956D-ED8C60899383}" type="pres">
      <dgm:prSet presAssocID="{4D8713FE-382C-4A3D-B108-543206E35F14}" presName="hierRoot2" presStyleCnt="0">
        <dgm:presLayoutVars>
          <dgm:hierBranch val="init"/>
        </dgm:presLayoutVars>
      </dgm:prSet>
      <dgm:spPr/>
    </dgm:pt>
    <dgm:pt modelId="{A43B255B-CE3A-4A9F-8BAD-1D44056FA37C}" type="pres">
      <dgm:prSet presAssocID="{4D8713FE-382C-4A3D-B108-543206E35F14}" presName="rootComposite" presStyleCnt="0"/>
      <dgm:spPr/>
    </dgm:pt>
    <dgm:pt modelId="{A95B2C65-4FA1-4D80-BE33-F1A4B5A544DF}" type="pres">
      <dgm:prSet presAssocID="{4D8713FE-382C-4A3D-B108-543206E35F1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C500D4-6222-4E73-A16E-EFDE23538F07}" type="pres">
      <dgm:prSet presAssocID="{4D8713FE-382C-4A3D-B108-543206E35F14}" presName="rootConnector" presStyleLbl="node2" presStyleIdx="0" presStyleCnt="2"/>
      <dgm:spPr/>
      <dgm:t>
        <a:bodyPr/>
        <a:lstStyle/>
        <a:p>
          <a:endParaRPr lang="en-US"/>
        </a:p>
      </dgm:t>
    </dgm:pt>
    <dgm:pt modelId="{B65CB39F-19E9-4B3C-84BD-55B3CF40A905}" type="pres">
      <dgm:prSet presAssocID="{4D8713FE-382C-4A3D-B108-543206E35F14}" presName="hierChild4" presStyleCnt="0"/>
      <dgm:spPr/>
    </dgm:pt>
    <dgm:pt modelId="{3BF73804-2CFD-435B-A451-FF941EA9C908}" type="pres">
      <dgm:prSet presAssocID="{4D8713FE-382C-4A3D-B108-543206E35F14}" presName="hierChild5" presStyleCnt="0"/>
      <dgm:spPr/>
    </dgm:pt>
    <dgm:pt modelId="{6274EFEC-3CF8-4639-81FB-8E925A241CF9}" type="pres">
      <dgm:prSet presAssocID="{F67D6E59-DCFE-43EC-915D-9DE5F623A6DB}" presName="Name64" presStyleLbl="parChTrans1D2" presStyleIdx="1" presStyleCnt="2"/>
      <dgm:spPr/>
      <dgm:t>
        <a:bodyPr/>
        <a:lstStyle/>
        <a:p>
          <a:endParaRPr lang="en-US"/>
        </a:p>
      </dgm:t>
    </dgm:pt>
    <dgm:pt modelId="{934CB6FD-C99E-4B44-89B9-84B4741BCF6C}" type="pres">
      <dgm:prSet presAssocID="{92B2C0AC-5B84-48F1-B14F-0231CA76E35E}" presName="hierRoot2" presStyleCnt="0">
        <dgm:presLayoutVars>
          <dgm:hierBranch val="init"/>
        </dgm:presLayoutVars>
      </dgm:prSet>
      <dgm:spPr/>
    </dgm:pt>
    <dgm:pt modelId="{4B818A01-C1FD-4BDC-8AB5-BDA414D1D5B3}" type="pres">
      <dgm:prSet presAssocID="{92B2C0AC-5B84-48F1-B14F-0231CA76E35E}" presName="rootComposite" presStyleCnt="0"/>
      <dgm:spPr/>
    </dgm:pt>
    <dgm:pt modelId="{F375EF84-7DD7-4BFF-86EA-BCE6DC1D5805}" type="pres">
      <dgm:prSet presAssocID="{92B2C0AC-5B84-48F1-B14F-0231CA76E35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913C19-D231-41B3-ABD6-78D2ACB2B66E}" type="pres">
      <dgm:prSet presAssocID="{92B2C0AC-5B84-48F1-B14F-0231CA76E35E}" presName="rootConnector" presStyleLbl="node2" presStyleIdx="1" presStyleCnt="2"/>
      <dgm:spPr/>
      <dgm:t>
        <a:bodyPr/>
        <a:lstStyle/>
        <a:p>
          <a:endParaRPr lang="en-US"/>
        </a:p>
      </dgm:t>
    </dgm:pt>
    <dgm:pt modelId="{ED70F799-51C9-43B5-A3C4-FFD6A86DF96D}" type="pres">
      <dgm:prSet presAssocID="{92B2C0AC-5B84-48F1-B14F-0231CA76E35E}" presName="hierChild4" presStyleCnt="0"/>
      <dgm:spPr/>
    </dgm:pt>
    <dgm:pt modelId="{C2DC5D02-AE62-43AB-9F4F-9F27682B5B70}" type="pres">
      <dgm:prSet presAssocID="{92B2C0AC-5B84-48F1-B14F-0231CA76E35E}" presName="hierChild5" presStyleCnt="0"/>
      <dgm:spPr/>
    </dgm:pt>
    <dgm:pt modelId="{93522FB6-117F-4BD4-A899-EA330575F439}" type="pres">
      <dgm:prSet presAssocID="{4D011CF5-572D-45CF-9918-68F84152CF1D}" presName="hierChild3" presStyleCnt="0"/>
      <dgm:spPr/>
    </dgm:pt>
  </dgm:ptLst>
  <dgm:cxnLst>
    <dgm:cxn modelId="{6A2C815A-974D-4FAF-AD4A-1D19FDDA0A00}" type="presOf" srcId="{FE927C62-8D60-4983-9DA4-495B17E6C5DD}" destId="{F8493616-994B-4125-BB77-892DADA57432}" srcOrd="0" destOrd="0" presId="urn:microsoft.com/office/officeart/2009/3/layout/HorizontalOrganizationChart"/>
    <dgm:cxn modelId="{E7D3D28A-F97C-49DD-9C02-E3BEDF57CB83}" type="presOf" srcId="{4D8713FE-382C-4A3D-B108-543206E35F14}" destId="{F8C500D4-6222-4E73-A16E-EFDE23538F07}" srcOrd="1" destOrd="0" presId="urn:microsoft.com/office/officeart/2009/3/layout/HorizontalOrganizationChart"/>
    <dgm:cxn modelId="{A871DE2F-5002-4F49-A794-A1C6D358AE75}" type="presOf" srcId="{4D011CF5-572D-45CF-9918-68F84152CF1D}" destId="{F0900964-538F-4BFF-A847-99789448849E}" srcOrd="1" destOrd="0" presId="urn:microsoft.com/office/officeart/2009/3/layout/HorizontalOrganizationChart"/>
    <dgm:cxn modelId="{D00CF726-43A5-434A-BE16-2048F7A61894}" type="presOf" srcId="{4D011CF5-572D-45CF-9918-68F84152CF1D}" destId="{9C3EF143-AB2B-4489-AE96-95F033C28583}" srcOrd="0" destOrd="0" presId="urn:microsoft.com/office/officeart/2009/3/layout/HorizontalOrganizationChart"/>
    <dgm:cxn modelId="{54217CDF-C3E9-401F-B3C7-A86BFAADB308}" srcId="{703E1211-6E7C-4CEC-AAF7-46C18B858302}" destId="{4D011CF5-572D-45CF-9918-68F84152CF1D}" srcOrd="0" destOrd="0" parTransId="{F3115514-A5D6-4BA7-A3A5-774939817047}" sibTransId="{07CE5FDD-7933-4036-B9FD-8EFAFBDF4665}"/>
    <dgm:cxn modelId="{F93FD118-56A3-45AE-AB85-965B1E0457EF}" srcId="{4D011CF5-572D-45CF-9918-68F84152CF1D}" destId="{92B2C0AC-5B84-48F1-B14F-0231CA76E35E}" srcOrd="1" destOrd="0" parTransId="{F67D6E59-DCFE-43EC-915D-9DE5F623A6DB}" sibTransId="{596AFFED-9315-4ADD-B5CC-FCE4D6D6762C}"/>
    <dgm:cxn modelId="{41DEDE65-3643-44D6-9B1A-DFE0D21D017C}" type="presOf" srcId="{92B2C0AC-5B84-48F1-B14F-0231CA76E35E}" destId="{F375EF84-7DD7-4BFF-86EA-BCE6DC1D5805}" srcOrd="0" destOrd="0" presId="urn:microsoft.com/office/officeart/2009/3/layout/HorizontalOrganizationChart"/>
    <dgm:cxn modelId="{976F4CC2-4F7F-44EC-9359-2FF27D3850D0}" type="presOf" srcId="{4D8713FE-382C-4A3D-B108-543206E35F14}" destId="{A95B2C65-4FA1-4D80-BE33-F1A4B5A544DF}" srcOrd="0" destOrd="0" presId="urn:microsoft.com/office/officeart/2009/3/layout/HorizontalOrganizationChart"/>
    <dgm:cxn modelId="{80E58811-6D25-49B4-BFC0-B260D75DE437}" type="presOf" srcId="{F67D6E59-DCFE-43EC-915D-9DE5F623A6DB}" destId="{6274EFEC-3CF8-4639-81FB-8E925A241CF9}" srcOrd="0" destOrd="0" presId="urn:microsoft.com/office/officeart/2009/3/layout/HorizontalOrganizationChart"/>
    <dgm:cxn modelId="{A9BCA359-90E6-4454-A484-54924296F929}" srcId="{4D011CF5-572D-45CF-9918-68F84152CF1D}" destId="{4D8713FE-382C-4A3D-B108-543206E35F14}" srcOrd="0" destOrd="0" parTransId="{FE927C62-8D60-4983-9DA4-495B17E6C5DD}" sibTransId="{CD23C2D2-5403-435B-B625-441C491D9C35}"/>
    <dgm:cxn modelId="{2A31BB13-8797-4173-B9D3-B0C9E92A4501}" type="presOf" srcId="{703E1211-6E7C-4CEC-AAF7-46C18B858302}" destId="{F9580B1A-F8EC-4009-8FFB-74A10296C92C}" srcOrd="0" destOrd="0" presId="urn:microsoft.com/office/officeart/2009/3/layout/HorizontalOrganizationChart"/>
    <dgm:cxn modelId="{8F0AC00B-08B8-4922-9F97-E77AAE41F439}" type="presOf" srcId="{92B2C0AC-5B84-48F1-B14F-0231CA76E35E}" destId="{22913C19-D231-41B3-ABD6-78D2ACB2B66E}" srcOrd="1" destOrd="0" presId="urn:microsoft.com/office/officeart/2009/3/layout/HorizontalOrganizationChart"/>
    <dgm:cxn modelId="{BA81533F-C126-436C-9791-AAFBAED974EC}" type="presParOf" srcId="{F9580B1A-F8EC-4009-8FFB-74A10296C92C}" destId="{EFC9206B-006B-4469-B498-0075470C88FA}" srcOrd="0" destOrd="0" presId="urn:microsoft.com/office/officeart/2009/3/layout/HorizontalOrganizationChart"/>
    <dgm:cxn modelId="{FA6EC5A9-DBEC-4844-B7D0-96C97C0C7326}" type="presParOf" srcId="{EFC9206B-006B-4469-B498-0075470C88FA}" destId="{16B065CB-95AD-4B03-BC3A-20F09B9ABCEC}" srcOrd="0" destOrd="0" presId="urn:microsoft.com/office/officeart/2009/3/layout/HorizontalOrganizationChart"/>
    <dgm:cxn modelId="{C0B5B4B0-58EE-4884-8B3F-BD53FC12F272}" type="presParOf" srcId="{16B065CB-95AD-4B03-BC3A-20F09B9ABCEC}" destId="{9C3EF143-AB2B-4489-AE96-95F033C28583}" srcOrd="0" destOrd="0" presId="urn:microsoft.com/office/officeart/2009/3/layout/HorizontalOrganizationChart"/>
    <dgm:cxn modelId="{94BEE656-0C6D-46EC-A8A6-7910AF5F5AF2}" type="presParOf" srcId="{16B065CB-95AD-4B03-BC3A-20F09B9ABCEC}" destId="{F0900964-538F-4BFF-A847-99789448849E}" srcOrd="1" destOrd="0" presId="urn:microsoft.com/office/officeart/2009/3/layout/HorizontalOrganizationChart"/>
    <dgm:cxn modelId="{571B14D9-3D2F-419C-8A9D-A9A7BCFFF46B}" type="presParOf" srcId="{EFC9206B-006B-4469-B498-0075470C88FA}" destId="{FF936D6A-BE29-46C8-B647-3D7B7D994190}" srcOrd="1" destOrd="0" presId="urn:microsoft.com/office/officeart/2009/3/layout/HorizontalOrganizationChart"/>
    <dgm:cxn modelId="{FFA58DD3-ED50-407A-89FB-1EB411164371}" type="presParOf" srcId="{FF936D6A-BE29-46C8-B647-3D7B7D994190}" destId="{F8493616-994B-4125-BB77-892DADA57432}" srcOrd="0" destOrd="0" presId="urn:microsoft.com/office/officeart/2009/3/layout/HorizontalOrganizationChart"/>
    <dgm:cxn modelId="{FF53F58E-0A9A-488A-9E53-5B823AC1B764}" type="presParOf" srcId="{FF936D6A-BE29-46C8-B647-3D7B7D994190}" destId="{21DFB831-B2B4-4B35-956D-ED8C60899383}" srcOrd="1" destOrd="0" presId="urn:microsoft.com/office/officeart/2009/3/layout/HorizontalOrganizationChart"/>
    <dgm:cxn modelId="{889DEED2-C258-489B-8F7B-14F5B1BC04DC}" type="presParOf" srcId="{21DFB831-B2B4-4B35-956D-ED8C60899383}" destId="{A43B255B-CE3A-4A9F-8BAD-1D44056FA37C}" srcOrd="0" destOrd="0" presId="urn:microsoft.com/office/officeart/2009/3/layout/HorizontalOrganizationChart"/>
    <dgm:cxn modelId="{88909BF7-AA22-4328-9472-7BED63DDA871}" type="presParOf" srcId="{A43B255B-CE3A-4A9F-8BAD-1D44056FA37C}" destId="{A95B2C65-4FA1-4D80-BE33-F1A4B5A544DF}" srcOrd="0" destOrd="0" presId="urn:microsoft.com/office/officeart/2009/3/layout/HorizontalOrganizationChart"/>
    <dgm:cxn modelId="{029A544E-64C7-4781-8B24-8F8ECD47883D}" type="presParOf" srcId="{A43B255B-CE3A-4A9F-8BAD-1D44056FA37C}" destId="{F8C500D4-6222-4E73-A16E-EFDE23538F07}" srcOrd="1" destOrd="0" presId="urn:microsoft.com/office/officeart/2009/3/layout/HorizontalOrganizationChart"/>
    <dgm:cxn modelId="{24FD6679-DE28-4670-8F38-04919260F17D}" type="presParOf" srcId="{21DFB831-B2B4-4B35-956D-ED8C60899383}" destId="{B65CB39F-19E9-4B3C-84BD-55B3CF40A905}" srcOrd="1" destOrd="0" presId="urn:microsoft.com/office/officeart/2009/3/layout/HorizontalOrganizationChart"/>
    <dgm:cxn modelId="{81E2A2BC-69DD-4591-AB2A-C7EF5EEBAAD0}" type="presParOf" srcId="{21DFB831-B2B4-4B35-956D-ED8C60899383}" destId="{3BF73804-2CFD-435B-A451-FF941EA9C908}" srcOrd="2" destOrd="0" presId="urn:microsoft.com/office/officeart/2009/3/layout/HorizontalOrganizationChart"/>
    <dgm:cxn modelId="{633C6BF7-A640-4540-93A5-87366E936A69}" type="presParOf" srcId="{FF936D6A-BE29-46C8-B647-3D7B7D994190}" destId="{6274EFEC-3CF8-4639-81FB-8E925A241CF9}" srcOrd="2" destOrd="0" presId="urn:microsoft.com/office/officeart/2009/3/layout/HorizontalOrganizationChart"/>
    <dgm:cxn modelId="{245B97D7-037D-4FA2-9546-0BF09830EED6}" type="presParOf" srcId="{FF936D6A-BE29-46C8-B647-3D7B7D994190}" destId="{934CB6FD-C99E-4B44-89B9-84B4741BCF6C}" srcOrd="3" destOrd="0" presId="urn:microsoft.com/office/officeart/2009/3/layout/HorizontalOrganizationChart"/>
    <dgm:cxn modelId="{A491B752-101D-4CE5-A3A1-B854F5F67053}" type="presParOf" srcId="{934CB6FD-C99E-4B44-89B9-84B4741BCF6C}" destId="{4B818A01-C1FD-4BDC-8AB5-BDA414D1D5B3}" srcOrd="0" destOrd="0" presId="urn:microsoft.com/office/officeart/2009/3/layout/HorizontalOrganizationChart"/>
    <dgm:cxn modelId="{F0C94155-A746-4F63-8409-557C88065444}" type="presParOf" srcId="{4B818A01-C1FD-4BDC-8AB5-BDA414D1D5B3}" destId="{F375EF84-7DD7-4BFF-86EA-BCE6DC1D5805}" srcOrd="0" destOrd="0" presId="urn:microsoft.com/office/officeart/2009/3/layout/HorizontalOrganizationChart"/>
    <dgm:cxn modelId="{32D90D07-893F-4E51-91AF-739A96E13A7A}" type="presParOf" srcId="{4B818A01-C1FD-4BDC-8AB5-BDA414D1D5B3}" destId="{22913C19-D231-41B3-ABD6-78D2ACB2B66E}" srcOrd="1" destOrd="0" presId="urn:microsoft.com/office/officeart/2009/3/layout/HorizontalOrganizationChart"/>
    <dgm:cxn modelId="{D98A4ADC-0051-4070-8C03-A244C1426F2D}" type="presParOf" srcId="{934CB6FD-C99E-4B44-89B9-84B4741BCF6C}" destId="{ED70F799-51C9-43B5-A3C4-FFD6A86DF96D}" srcOrd="1" destOrd="0" presId="urn:microsoft.com/office/officeart/2009/3/layout/HorizontalOrganizationChart"/>
    <dgm:cxn modelId="{22E80857-7987-4259-9834-E9EA687FAB72}" type="presParOf" srcId="{934CB6FD-C99E-4B44-89B9-84B4741BCF6C}" destId="{C2DC5D02-AE62-43AB-9F4F-9F27682B5B70}" srcOrd="2" destOrd="0" presId="urn:microsoft.com/office/officeart/2009/3/layout/HorizontalOrganizationChart"/>
    <dgm:cxn modelId="{FA356365-CD3F-4997-8ED9-25ED0A6722A6}" type="presParOf" srcId="{EFC9206B-006B-4469-B498-0075470C88FA}" destId="{93522FB6-117F-4BD4-A899-EA330575F43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E5FF9-8EF2-4DA4-A291-9C6B63E36834}">
      <dsp:nvSpPr>
        <dsp:cNvPr id="0" name=""/>
        <dsp:cNvSpPr/>
      </dsp:nvSpPr>
      <dsp:spPr>
        <a:xfrm>
          <a:off x="2055601" y="1072849"/>
          <a:ext cx="202008" cy="1138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39" y="0"/>
              </a:lnTo>
              <a:lnTo>
                <a:pt x="114239" y="1138747"/>
              </a:lnTo>
              <a:lnTo>
                <a:pt x="202008" y="11387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4134C-B526-4454-AD97-278F92459D98}">
      <dsp:nvSpPr>
        <dsp:cNvPr id="0" name=""/>
        <dsp:cNvSpPr/>
      </dsp:nvSpPr>
      <dsp:spPr>
        <a:xfrm>
          <a:off x="2055601" y="1072849"/>
          <a:ext cx="202008" cy="76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39" y="0"/>
              </a:lnTo>
              <a:lnTo>
                <a:pt x="114239" y="761343"/>
              </a:lnTo>
              <a:lnTo>
                <a:pt x="202008" y="7613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DDEC7-29A6-43BB-8A1E-22ABE7976516}">
      <dsp:nvSpPr>
        <dsp:cNvPr id="0" name=""/>
        <dsp:cNvSpPr/>
      </dsp:nvSpPr>
      <dsp:spPr>
        <a:xfrm>
          <a:off x="5241740" y="4619009"/>
          <a:ext cx="1755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553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94051-6B72-4D0E-A850-4EF910440439}">
      <dsp:nvSpPr>
        <dsp:cNvPr id="0" name=""/>
        <dsp:cNvSpPr/>
      </dsp:nvSpPr>
      <dsp:spPr>
        <a:xfrm>
          <a:off x="4188517" y="2777704"/>
          <a:ext cx="175537" cy="1887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8" y="0"/>
              </a:lnTo>
              <a:lnTo>
                <a:pt x="87768" y="1887024"/>
              </a:lnTo>
              <a:lnTo>
                <a:pt x="175537" y="188702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C49D5-9AB5-438C-A196-12B6E0C956AC}">
      <dsp:nvSpPr>
        <dsp:cNvPr id="0" name=""/>
        <dsp:cNvSpPr/>
      </dsp:nvSpPr>
      <dsp:spPr>
        <a:xfrm>
          <a:off x="4188517" y="2777704"/>
          <a:ext cx="175537" cy="150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8" y="0"/>
              </a:lnTo>
              <a:lnTo>
                <a:pt x="87768" y="1509619"/>
              </a:lnTo>
              <a:lnTo>
                <a:pt x="175537" y="150961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D4B4B-8C9F-4F5F-A28D-5D86209DBC29}">
      <dsp:nvSpPr>
        <dsp:cNvPr id="0" name=""/>
        <dsp:cNvSpPr/>
      </dsp:nvSpPr>
      <dsp:spPr>
        <a:xfrm>
          <a:off x="4188517" y="2777704"/>
          <a:ext cx="175537" cy="113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8" y="0"/>
              </a:lnTo>
              <a:lnTo>
                <a:pt x="87768" y="1132214"/>
              </a:lnTo>
              <a:lnTo>
                <a:pt x="175537" y="11322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32148-73F6-4099-9982-FC7CFD9E5181}">
      <dsp:nvSpPr>
        <dsp:cNvPr id="0" name=""/>
        <dsp:cNvSpPr/>
      </dsp:nvSpPr>
      <dsp:spPr>
        <a:xfrm>
          <a:off x="4188517" y="2777704"/>
          <a:ext cx="175537" cy="75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8" y="0"/>
              </a:lnTo>
              <a:lnTo>
                <a:pt x="87768" y="754809"/>
              </a:lnTo>
              <a:lnTo>
                <a:pt x="175537" y="7548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87F2C-D2F5-4E21-97E2-E14A9FA62E0F}">
      <dsp:nvSpPr>
        <dsp:cNvPr id="0" name=""/>
        <dsp:cNvSpPr/>
      </dsp:nvSpPr>
      <dsp:spPr>
        <a:xfrm>
          <a:off x="4188517" y="2777704"/>
          <a:ext cx="175537" cy="377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8" y="0"/>
              </a:lnTo>
              <a:lnTo>
                <a:pt x="87768" y="377404"/>
              </a:lnTo>
              <a:lnTo>
                <a:pt x="175537" y="3774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08D80-2163-419D-9170-36830D06C7A4}">
      <dsp:nvSpPr>
        <dsp:cNvPr id="0" name=""/>
        <dsp:cNvSpPr/>
      </dsp:nvSpPr>
      <dsp:spPr>
        <a:xfrm>
          <a:off x="4188517" y="2731984"/>
          <a:ext cx="1755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553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52D0E-CDE7-4774-B4B5-E5FFBA7C2420}">
      <dsp:nvSpPr>
        <dsp:cNvPr id="0" name=""/>
        <dsp:cNvSpPr/>
      </dsp:nvSpPr>
      <dsp:spPr>
        <a:xfrm>
          <a:off x="4188517" y="2400300"/>
          <a:ext cx="175537" cy="377404"/>
        </a:xfrm>
        <a:custGeom>
          <a:avLst/>
          <a:gdLst/>
          <a:ahLst/>
          <a:cxnLst/>
          <a:rect l="0" t="0" r="0" b="0"/>
          <a:pathLst>
            <a:path>
              <a:moveTo>
                <a:pt x="0" y="377404"/>
              </a:moveTo>
              <a:lnTo>
                <a:pt x="87768" y="377404"/>
              </a:lnTo>
              <a:lnTo>
                <a:pt x="87768" y="0"/>
              </a:lnTo>
              <a:lnTo>
                <a:pt x="17553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1FD69-49D1-4F94-BCDC-93189DA51ED2}">
      <dsp:nvSpPr>
        <dsp:cNvPr id="0" name=""/>
        <dsp:cNvSpPr/>
      </dsp:nvSpPr>
      <dsp:spPr>
        <a:xfrm>
          <a:off x="4188517" y="2022895"/>
          <a:ext cx="175537" cy="754809"/>
        </a:xfrm>
        <a:custGeom>
          <a:avLst/>
          <a:gdLst/>
          <a:ahLst/>
          <a:cxnLst/>
          <a:rect l="0" t="0" r="0" b="0"/>
          <a:pathLst>
            <a:path>
              <a:moveTo>
                <a:pt x="0" y="754809"/>
              </a:moveTo>
              <a:lnTo>
                <a:pt x="87768" y="754809"/>
              </a:lnTo>
              <a:lnTo>
                <a:pt x="87768" y="0"/>
              </a:lnTo>
              <a:lnTo>
                <a:pt x="17553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81203-7D1B-4280-AAB2-32BC5C21BCB8}">
      <dsp:nvSpPr>
        <dsp:cNvPr id="0" name=""/>
        <dsp:cNvSpPr/>
      </dsp:nvSpPr>
      <dsp:spPr>
        <a:xfrm>
          <a:off x="4188517" y="1645490"/>
          <a:ext cx="175537" cy="1132214"/>
        </a:xfrm>
        <a:custGeom>
          <a:avLst/>
          <a:gdLst/>
          <a:ahLst/>
          <a:cxnLst/>
          <a:rect l="0" t="0" r="0" b="0"/>
          <a:pathLst>
            <a:path>
              <a:moveTo>
                <a:pt x="0" y="1132214"/>
              </a:moveTo>
              <a:lnTo>
                <a:pt x="87768" y="1132214"/>
              </a:lnTo>
              <a:lnTo>
                <a:pt x="87768" y="0"/>
              </a:lnTo>
              <a:lnTo>
                <a:pt x="17553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979A5-765C-4EE5-BB41-E04B595476EB}">
      <dsp:nvSpPr>
        <dsp:cNvPr id="0" name=""/>
        <dsp:cNvSpPr/>
      </dsp:nvSpPr>
      <dsp:spPr>
        <a:xfrm>
          <a:off x="4188517" y="1268085"/>
          <a:ext cx="175537" cy="1509619"/>
        </a:xfrm>
        <a:custGeom>
          <a:avLst/>
          <a:gdLst/>
          <a:ahLst/>
          <a:cxnLst/>
          <a:rect l="0" t="0" r="0" b="0"/>
          <a:pathLst>
            <a:path>
              <a:moveTo>
                <a:pt x="0" y="1509619"/>
              </a:moveTo>
              <a:lnTo>
                <a:pt x="87768" y="1509619"/>
              </a:lnTo>
              <a:lnTo>
                <a:pt x="87768" y="0"/>
              </a:lnTo>
              <a:lnTo>
                <a:pt x="17553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5FDDD-6111-4549-8265-22B7CC39BD23}">
      <dsp:nvSpPr>
        <dsp:cNvPr id="0" name=""/>
        <dsp:cNvSpPr/>
      </dsp:nvSpPr>
      <dsp:spPr>
        <a:xfrm>
          <a:off x="4188517" y="890680"/>
          <a:ext cx="175537" cy="1887024"/>
        </a:xfrm>
        <a:custGeom>
          <a:avLst/>
          <a:gdLst/>
          <a:ahLst/>
          <a:cxnLst/>
          <a:rect l="0" t="0" r="0" b="0"/>
          <a:pathLst>
            <a:path>
              <a:moveTo>
                <a:pt x="0" y="1887024"/>
              </a:moveTo>
              <a:lnTo>
                <a:pt x="87768" y="1887024"/>
              </a:lnTo>
              <a:lnTo>
                <a:pt x="87768" y="0"/>
              </a:lnTo>
              <a:lnTo>
                <a:pt x="17553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47F77-F1EE-44B8-AE64-08B8324705ED}">
      <dsp:nvSpPr>
        <dsp:cNvPr id="0" name=""/>
        <dsp:cNvSpPr/>
      </dsp:nvSpPr>
      <dsp:spPr>
        <a:xfrm>
          <a:off x="3135294" y="1456787"/>
          <a:ext cx="175537" cy="1320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8" y="0"/>
              </a:lnTo>
              <a:lnTo>
                <a:pt x="87768" y="1320917"/>
              </a:lnTo>
              <a:lnTo>
                <a:pt x="175537" y="13209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93247-B148-439B-BE5D-8724E85C4D8E}">
      <dsp:nvSpPr>
        <dsp:cNvPr id="0" name=""/>
        <dsp:cNvSpPr/>
      </dsp:nvSpPr>
      <dsp:spPr>
        <a:xfrm>
          <a:off x="3135294" y="1456787"/>
          <a:ext cx="175537" cy="943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8" y="0"/>
              </a:lnTo>
              <a:lnTo>
                <a:pt x="87768" y="943512"/>
              </a:lnTo>
              <a:lnTo>
                <a:pt x="175537" y="94351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85910-E048-4431-9E63-B319DFA81D69}">
      <dsp:nvSpPr>
        <dsp:cNvPr id="0" name=""/>
        <dsp:cNvSpPr/>
      </dsp:nvSpPr>
      <dsp:spPr>
        <a:xfrm>
          <a:off x="3135294" y="1456787"/>
          <a:ext cx="175537" cy="566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8" y="0"/>
              </a:lnTo>
              <a:lnTo>
                <a:pt x="87768" y="566107"/>
              </a:lnTo>
              <a:lnTo>
                <a:pt x="175537" y="56610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BDB91-03ED-44AA-85B4-0B441271AB94}">
      <dsp:nvSpPr>
        <dsp:cNvPr id="0" name=""/>
        <dsp:cNvSpPr/>
      </dsp:nvSpPr>
      <dsp:spPr>
        <a:xfrm>
          <a:off x="3135294" y="1456787"/>
          <a:ext cx="175537" cy="188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8" y="0"/>
              </a:lnTo>
              <a:lnTo>
                <a:pt x="87768" y="188702"/>
              </a:lnTo>
              <a:lnTo>
                <a:pt x="175537" y="1887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B05F6-D57B-4528-A24C-BB93D8E4EE8A}">
      <dsp:nvSpPr>
        <dsp:cNvPr id="0" name=""/>
        <dsp:cNvSpPr/>
      </dsp:nvSpPr>
      <dsp:spPr>
        <a:xfrm>
          <a:off x="3135294" y="1268085"/>
          <a:ext cx="175537" cy="188702"/>
        </a:xfrm>
        <a:custGeom>
          <a:avLst/>
          <a:gdLst/>
          <a:ahLst/>
          <a:cxnLst/>
          <a:rect l="0" t="0" r="0" b="0"/>
          <a:pathLst>
            <a:path>
              <a:moveTo>
                <a:pt x="0" y="188702"/>
              </a:moveTo>
              <a:lnTo>
                <a:pt x="87768" y="188702"/>
              </a:lnTo>
              <a:lnTo>
                <a:pt x="87768" y="0"/>
              </a:lnTo>
              <a:lnTo>
                <a:pt x="17553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1B9AD-2355-4D4B-86A7-6CEBD62B7010}">
      <dsp:nvSpPr>
        <dsp:cNvPr id="0" name=""/>
        <dsp:cNvSpPr/>
      </dsp:nvSpPr>
      <dsp:spPr>
        <a:xfrm>
          <a:off x="3135294" y="890680"/>
          <a:ext cx="175537" cy="566107"/>
        </a:xfrm>
        <a:custGeom>
          <a:avLst/>
          <a:gdLst/>
          <a:ahLst/>
          <a:cxnLst/>
          <a:rect l="0" t="0" r="0" b="0"/>
          <a:pathLst>
            <a:path>
              <a:moveTo>
                <a:pt x="0" y="566107"/>
              </a:moveTo>
              <a:lnTo>
                <a:pt x="87768" y="566107"/>
              </a:lnTo>
              <a:lnTo>
                <a:pt x="87768" y="0"/>
              </a:lnTo>
              <a:lnTo>
                <a:pt x="17553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29F5F-8050-4BE1-9B31-D8EDFE5774A2}">
      <dsp:nvSpPr>
        <dsp:cNvPr id="0" name=""/>
        <dsp:cNvSpPr/>
      </dsp:nvSpPr>
      <dsp:spPr>
        <a:xfrm>
          <a:off x="3135294" y="513275"/>
          <a:ext cx="175537" cy="943512"/>
        </a:xfrm>
        <a:custGeom>
          <a:avLst/>
          <a:gdLst/>
          <a:ahLst/>
          <a:cxnLst/>
          <a:rect l="0" t="0" r="0" b="0"/>
          <a:pathLst>
            <a:path>
              <a:moveTo>
                <a:pt x="0" y="943512"/>
              </a:moveTo>
              <a:lnTo>
                <a:pt x="87768" y="943512"/>
              </a:lnTo>
              <a:lnTo>
                <a:pt x="87768" y="0"/>
              </a:lnTo>
              <a:lnTo>
                <a:pt x="17553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47CB6-ACFB-48DB-8CB6-E681A07707FF}">
      <dsp:nvSpPr>
        <dsp:cNvPr id="0" name=""/>
        <dsp:cNvSpPr/>
      </dsp:nvSpPr>
      <dsp:spPr>
        <a:xfrm>
          <a:off x="3135294" y="135870"/>
          <a:ext cx="175537" cy="1320917"/>
        </a:xfrm>
        <a:custGeom>
          <a:avLst/>
          <a:gdLst/>
          <a:ahLst/>
          <a:cxnLst/>
          <a:rect l="0" t="0" r="0" b="0"/>
          <a:pathLst>
            <a:path>
              <a:moveTo>
                <a:pt x="0" y="1320917"/>
              </a:moveTo>
              <a:lnTo>
                <a:pt x="87768" y="1320917"/>
              </a:lnTo>
              <a:lnTo>
                <a:pt x="87768" y="0"/>
              </a:lnTo>
              <a:lnTo>
                <a:pt x="17553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40E11-5E00-482E-9075-D8E31CB5C67C}">
      <dsp:nvSpPr>
        <dsp:cNvPr id="0" name=""/>
        <dsp:cNvSpPr/>
      </dsp:nvSpPr>
      <dsp:spPr>
        <a:xfrm>
          <a:off x="2055601" y="1072849"/>
          <a:ext cx="202008" cy="383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39" y="0"/>
              </a:lnTo>
              <a:lnTo>
                <a:pt x="114239" y="383938"/>
              </a:lnTo>
              <a:lnTo>
                <a:pt x="202008" y="38393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38364-24B0-425E-847B-517967163276}">
      <dsp:nvSpPr>
        <dsp:cNvPr id="0" name=""/>
        <dsp:cNvSpPr/>
      </dsp:nvSpPr>
      <dsp:spPr>
        <a:xfrm>
          <a:off x="2055601" y="1027129"/>
          <a:ext cx="2020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4239" y="45720"/>
              </a:lnTo>
              <a:lnTo>
                <a:pt x="114239" y="52253"/>
              </a:lnTo>
              <a:lnTo>
                <a:pt x="202008" y="522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B7CA6-3EE1-4F19-A9BD-F4A61DCEDCA4}">
      <dsp:nvSpPr>
        <dsp:cNvPr id="0" name=""/>
        <dsp:cNvSpPr/>
      </dsp:nvSpPr>
      <dsp:spPr>
        <a:xfrm>
          <a:off x="1177915" y="939002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Window</a:t>
          </a:r>
          <a:endParaRPr lang="en-US" sz="1500" kern="1200" dirty="0"/>
        </a:p>
      </dsp:txBody>
      <dsp:txXfrm>
        <a:off x="1177915" y="939002"/>
        <a:ext cx="877685" cy="267694"/>
      </dsp:txXfrm>
    </dsp:sp>
    <dsp:sp modelId="{9B74EB10-DFD8-44A4-B321-BDDC0C4D93C5}">
      <dsp:nvSpPr>
        <dsp:cNvPr id="0" name=""/>
        <dsp:cNvSpPr/>
      </dsp:nvSpPr>
      <dsp:spPr>
        <a:xfrm>
          <a:off x="2257609" y="945535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Frame</a:t>
          </a:r>
          <a:endParaRPr lang="en-US" sz="1500" kern="1200" dirty="0"/>
        </a:p>
      </dsp:txBody>
      <dsp:txXfrm>
        <a:off x="2257609" y="945535"/>
        <a:ext cx="877685" cy="267694"/>
      </dsp:txXfrm>
    </dsp:sp>
    <dsp:sp modelId="{55E2E8B7-A812-47A9-848D-B86E9C35E5AF}">
      <dsp:nvSpPr>
        <dsp:cNvPr id="0" name=""/>
        <dsp:cNvSpPr/>
      </dsp:nvSpPr>
      <dsp:spPr>
        <a:xfrm>
          <a:off x="2257609" y="1322940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Document</a:t>
          </a:r>
        </a:p>
      </dsp:txBody>
      <dsp:txXfrm>
        <a:off x="2257609" y="1322940"/>
        <a:ext cx="877685" cy="267694"/>
      </dsp:txXfrm>
    </dsp:sp>
    <dsp:sp modelId="{DC1437E7-D7F9-4205-9336-904EC8EB4840}">
      <dsp:nvSpPr>
        <dsp:cNvPr id="0" name=""/>
        <dsp:cNvSpPr/>
      </dsp:nvSpPr>
      <dsp:spPr>
        <a:xfrm>
          <a:off x="3310832" y="2023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Layer</a:t>
          </a:r>
        </a:p>
      </dsp:txBody>
      <dsp:txXfrm>
        <a:off x="3310832" y="2023"/>
        <a:ext cx="877685" cy="267694"/>
      </dsp:txXfrm>
    </dsp:sp>
    <dsp:sp modelId="{413B878E-099B-4AF0-804D-640BB239F11D}">
      <dsp:nvSpPr>
        <dsp:cNvPr id="0" name=""/>
        <dsp:cNvSpPr/>
      </dsp:nvSpPr>
      <dsp:spPr>
        <a:xfrm>
          <a:off x="3310832" y="379428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Link</a:t>
          </a:r>
        </a:p>
      </dsp:txBody>
      <dsp:txXfrm>
        <a:off x="3310832" y="379428"/>
        <a:ext cx="877685" cy="267694"/>
      </dsp:txXfrm>
    </dsp:sp>
    <dsp:sp modelId="{B79831D5-1B6C-418E-B09B-F530F1283E10}">
      <dsp:nvSpPr>
        <dsp:cNvPr id="0" name=""/>
        <dsp:cNvSpPr/>
      </dsp:nvSpPr>
      <dsp:spPr>
        <a:xfrm>
          <a:off x="3310832" y="756833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Image</a:t>
          </a:r>
        </a:p>
      </dsp:txBody>
      <dsp:txXfrm>
        <a:off x="3310832" y="756833"/>
        <a:ext cx="877685" cy="267694"/>
      </dsp:txXfrm>
    </dsp:sp>
    <dsp:sp modelId="{D125A69A-42CD-4988-8046-7E9EEC6B5A02}">
      <dsp:nvSpPr>
        <dsp:cNvPr id="0" name=""/>
        <dsp:cNvSpPr/>
      </dsp:nvSpPr>
      <dsp:spPr>
        <a:xfrm>
          <a:off x="3310832" y="1134238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Area</a:t>
          </a:r>
        </a:p>
      </dsp:txBody>
      <dsp:txXfrm>
        <a:off x="3310832" y="1134238"/>
        <a:ext cx="877685" cy="267694"/>
      </dsp:txXfrm>
    </dsp:sp>
    <dsp:sp modelId="{1D177E80-E3D0-4FBA-AAA6-AC09CEE934A7}">
      <dsp:nvSpPr>
        <dsp:cNvPr id="0" name=""/>
        <dsp:cNvSpPr/>
      </dsp:nvSpPr>
      <dsp:spPr>
        <a:xfrm>
          <a:off x="3310832" y="1511643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Anchor</a:t>
          </a:r>
        </a:p>
      </dsp:txBody>
      <dsp:txXfrm>
        <a:off x="3310832" y="1511643"/>
        <a:ext cx="877685" cy="267694"/>
      </dsp:txXfrm>
    </dsp:sp>
    <dsp:sp modelId="{D8AF0C4C-A9EB-4F50-9801-606B89A31D63}">
      <dsp:nvSpPr>
        <dsp:cNvPr id="0" name=""/>
        <dsp:cNvSpPr/>
      </dsp:nvSpPr>
      <dsp:spPr>
        <a:xfrm>
          <a:off x="3310832" y="1889048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Applet</a:t>
          </a:r>
        </a:p>
      </dsp:txBody>
      <dsp:txXfrm>
        <a:off x="3310832" y="1889048"/>
        <a:ext cx="877685" cy="267694"/>
      </dsp:txXfrm>
    </dsp:sp>
    <dsp:sp modelId="{8CD16799-F753-4411-AAF7-25FE0A98AEFC}">
      <dsp:nvSpPr>
        <dsp:cNvPr id="0" name=""/>
        <dsp:cNvSpPr/>
      </dsp:nvSpPr>
      <dsp:spPr>
        <a:xfrm>
          <a:off x="3310832" y="2266452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Plugin</a:t>
          </a:r>
        </a:p>
      </dsp:txBody>
      <dsp:txXfrm>
        <a:off x="3310832" y="2266452"/>
        <a:ext cx="877685" cy="267694"/>
      </dsp:txXfrm>
    </dsp:sp>
    <dsp:sp modelId="{031F1E21-0014-4853-8FD9-09777DB51C5C}">
      <dsp:nvSpPr>
        <dsp:cNvPr id="0" name=""/>
        <dsp:cNvSpPr/>
      </dsp:nvSpPr>
      <dsp:spPr>
        <a:xfrm>
          <a:off x="3310832" y="2643857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</a:t>
          </a:r>
        </a:p>
      </dsp:txBody>
      <dsp:txXfrm>
        <a:off x="3310832" y="2643857"/>
        <a:ext cx="877685" cy="267694"/>
      </dsp:txXfrm>
    </dsp:sp>
    <dsp:sp modelId="{E6A50D6E-99DD-4A88-90A3-A454D0805331}">
      <dsp:nvSpPr>
        <dsp:cNvPr id="0" name=""/>
        <dsp:cNvSpPr/>
      </dsp:nvSpPr>
      <dsp:spPr>
        <a:xfrm>
          <a:off x="4364055" y="756833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Textures</a:t>
          </a:r>
        </a:p>
      </dsp:txBody>
      <dsp:txXfrm>
        <a:off x="4364055" y="756833"/>
        <a:ext cx="877685" cy="267694"/>
      </dsp:txXfrm>
    </dsp:sp>
    <dsp:sp modelId="{F885A311-46E9-4314-A76C-A0200A8C94E0}">
      <dsp:nvSpPr>
        <dsp:cNvPr id="0" name=""/>
        <dsp:cNvSpPr/>
      </dsp:nvSpPr>
      <dsp:spPr>
        <a:xfrm>
          <a:off x="4364055" y="1134238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Text</a:t>
          </a:r>
        </a:p>
      </dsp:txBody>
      <dsp:txXfrm>
        <a:off x="4364055" y="1134238"/>
        <a:ext cx="877685" cy="267694"/>
      </dsp:txXfrm>
    </dsp:sp>
    <dsp:sp modelId="{9FB2AC9B-25B3-40FB-9E4F-AB354CB7FBC9}">
      <dsp:nvSpPr>
        <dsp:cNvPr id="0" name=""/>
        <dsp:cNvSpPr/>
      </dsp:nvSpPr>
      <dsp:spPr>
        <a:xfrm>
          <a:off x="4364055" y="1511643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FileUpload</a:t>
          </a:r>
          <a:endParaRPr lang="en-US" sz="1500" kern="1200" dirty="0" smtClean="0"/>
        </a:p>
      </dsp:txBody>
      <dsp:txXfrm>
        <a:off x="4364055" y="1511643"/>
        <a:ext cx="877685" cy="267694"/>
      </dsp:txXfrm>
    </dsp:sp>
    <dsp:sp modelId="{2C1F30EF-9747-41A5-932C-D55AFC93CFA1}">
      <dsp:nvSpPr>
        <dsp:cNvPr id="0" name=""/>
        <dsp:cNvSpPr/>
      </dsp:nvSpPr>
      <dsp:spPr>
        <a:xfrm>
          <a:off x="4364055" y="1889048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Password</a:t>
          </a:r>
        </a:p>
      </dsp:txBody>
      <dsp:txXfrm>
        <a:off x="4364055" y="1889048"/>
        <a:ext cx="877685" cy="267694"/>
      </dsp:txXfrm>
    </dsp:sp>
    <dsp:sp modelId="{6002CA8E-AFCE-4643-A975-E08C084F84FC}">
      <dsp:nvSpPr>
        <dsp:cNvPr id="0" name=""/>
        <dsp:cNvSpPr/>
      </dsp:nvSpPr>
      <dsp:spPr>
        <a:xfrm>
          <a:off x="4364055" y="2266452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Hidden</a:t>
          </a:r>
        </a:p>
      </dsp:txBody>
      <dsp:txXfrm>
        <a:off x="4364055" y="2266452"/>
        <a:ext cx="877685" cy="267694"/>
      </dsp:txXfrm>
    </dsp:sp>
    <dsp:sp modelId="{81217846-A9C9-482F-B700-181B3EA3CF40}">
      <dsp:nvSpPr>
        <dsp:cNvPr id="0" name=""/>
        <dsp:cNvSpPr/>
      </dsp:nvSpPr>
      <dsp:spPr>
        <a:xfrm>
          <a:off x="4364055" y="2643857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Submit</a:t>
          </a:r>
        </a:p>
      </dsp:txBody>
      <dsp:txXfrm>
        <a:off x="4364055" y="2643857"/>
        <a:ext cx="877685" cy="267694"/>
      </dsp:txXfrm>
    </dsp:sp>
    <dsp:sp modelId="{7329853D-7418-46BC-8CAC-4AA8B763FF55}">
      <dsp:nvSpPr>
        <dsp:cNvPr id="0" name=""/>
        <dsp:cNvSpPr/>
      </dsp:nvSpPr>
      <dsp:spPr>
        <a:xfrm>
          <a:off x="4364055" y="3021262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Reset</a:t>
          </a:r>
        </a:p>
      </dsp:txBody>
      <dsp:txXfrm>
        <a:off x="4364055" y="3021262"/>
        <a:ext cx="877685" cy="267694"/>
      </dsp:txXfrm>
    </dsp:sp>
    <dsp:sp modelId="{2577801A-5DDA-4736-AAD1-C9A8B1BB71D8}">
      <dsp:nvSpPr>
        <dsp:cNvPr id="0" name=""/>
        <dsp:cNvSpPr/>
      </dsp:nvSpPr>
      <dsp:spPr>
        <a:xfrm>
          <a:off x="4364055" y="3398667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Radio</a:t>
          </a:r>
        </a:p>
      </dsp:txBody>
      <dsp:txXfrm>
        <a:off x="4364055" y="3398667"/>
        <a:ext cx="877685" cy="267694"/>
      </dsp:txXfrm>
    </dsp:sp>
    <dsp:sp modelId="{AA3B3A9F-BA8B-434D-ACE3-F00F6F72F53E}">
      <dsp:nvSpPr>
        <dsp:cNvPr id="0" name=""/>
        <dsp:cNvSpPr/>
      </dsp:nvSpPr>
      <dsp:spPr>
        <a:xfrm>
          <a:off x="4364055" y="3776072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Checkbox</a:t>
          </a:r>
        </a:p>
      </dsp:txBody>
      <dsp:txXfrm>
        <a:off x="4364055" y="3776072"/>
        <a:ext cx="877685" cy="267694"/>
      </dsp:txXfrm>
    </dsp:sp>
    <dsp:sp modelId="{4AEB205F-D4B8-4112-B845-70B57DCC556B}">
      <dsp:nvSpPr>
        <dsp:cNvPr id="0" name=""/>
        <dsp:cNvSpPr/>
      </dsp:nvSpPr>
      <dsp:spPr>
        <a:xfrm>
          <a:off x="4364055" y="4153477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Button</a:t>
          </a:r>
        </a:p>
      </dsp:txBody>
      <dsp:txXfrm>
        <a:off x="4364055" y="4153477"/>
        <a:ext cx="877685" cy="267694"/>
      </dsp:txXfrm>
    </dsp:sp>
    <dsp:sp modelId="{05F92722-317D-45C5-B332-FDF7CD3F680A}">
      <dsp:nvSpPr>
        <dsp:cNvPr id="0" name=""/>
        <dsp:cNvSpPr/>
      </dsp:nvSpPr>
      <dsp:spPr>
        <a:xfrm>
          <a:off x="4364055" y="4530882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Select</a:t>
          </a:r>
        </a:p>
      </dsp:txBody>
      <dsp:txXfrm>
        <a:off x="4364055" y="4530882"/>
        <a:ext cx="877685" cy="267694"/>
      </dsp:txXfrm>
    </dsp:sp>
    <dsp:sp modelId="{16DBDDA9-1047-4FC0-A096-A139E67B8AEB}">
      <dsp:nvSpPr>
        <dsp:cNvPr id="0" name=""/>
        <dsp:cNvSpPr/>
      </dsp:nvSpPr>
      <dsp:spPr>
        <a:xfrm>
          <a:off x="5417277" y="4530882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option</a:t>
          </a:r>
        </a:p>
      </dsp:txBody>
      <dsp:txXfrm>
        <a:off x="5417277" y="4530882"/>
        <a:ext cx="877685" cy="267694"/>
      </dsp:txXfrm>
    </dsp:sp>
    <dsp:sp modelId="{1B5F0735-7553-43B6-B95D-451A028E2130}">
      <dsp:nvSpPr>
        <dsp:cNvPr id="0" name=""/>
        <dsp:cNvSpPr/>
      </dsp:nvSpPr>
      <dsp:spPr>
        <a:xfrm>
          <a:off x="2257609" y="1700345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Location</a:t>
          </a:r>
        </a:p>
      </dsp:txBody>
      <dsp:txXfrm>
        <a:off x="2257609" y="1700345"/>
        <a:ext cx="877685" cy="267694"/>
      </dsp:txXfrm>
    </dsp:sp>
    <dsp:sp modelId="{002762EE-ADF1-4148-9D5B-93BD0DAF9AB3}">
      <dsp:nvSpPr>
        <dsp:cNvPr id="0" name=""/>
        <dsp:cNvSpPr/>
      </dsp:nvSpPr>
      <dsp:spPr>
        <a:xfrm>
          <a:off x="2257609" y="2077750"/>
          <a:ext cx="877685" cy="267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History</a:t>
          </a:r>
        </a:p>
      </dsp:txBody>
      <dsp:txXfrm>
        <a:off x="2257609" y="2077750"/>
        <a:ext cx="877685" cy="267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4EFEC-3CF8-4639-81FB-8E925A241CF9}">
      <dsp:nvSpPr>
        <dsp:cNvPr id="0" name=""/>
        <dsp:cNvSpPr/>
      </dsp:nvSpPr>
      <dsp:spPr>
        <a:xfrm>
          <a:off x="865993" y="914400"/>
          <a:ext cx="173012" cy="185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506" y="0"/>
              </a:lnTo>
              <a:lnTo>
                <a:pt x="86506" y="185988"/>
              </a:lnTo>
              <a:lnTo>
                <a:pt x="173012" y="1859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93616-994B-4125-BB77-892DADA57432}">
      <dsp:nvSpPr>
        <dsp:cNvPr id="0" name=""/>
        <dsp:cNvSpPr/>
      </dsp:nvSpPr>
      <dsp:spPr>
        <a:xfrm>
          <a:off x="865993" y="728411"/>
          <a:ext cx="173012" cy="185988"/>
        </a:xfrm>
        <a:custGeom>
          <a:avLst/>
          <a:gdLst/>
          <a:ahLst/>
          <a:cxnLst/>
          <a:rect l="0" t="0" r="0" b="0"/>
          <a:pathLst>
            <a:path>
              <a:moveTo>
                <a:pt x="0" y="185988"/>
              </a:moveTo>
              <a:lnTo>
                <a:pt x="86506" y="185988"/>
              </a:lnTo>
              <a:lnTo>
                <a:pt x="86506" y="0"/>
              </a:lnTo>
              <a:lnTo>
                <a:pt x="17301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EF143-AB2B-4489-AE96-95F033C28583}">
      <dsp:nvSpPr>
        <dsp:cNvPr id="0" name=""/>
        <dsp:cNvSpPr/>
      </dsp:nvSpPr>
      <dsp:spPr>
        <a:xfrm>
          <a:off x="930" y="782477"/>
          <a:ext cx="865063" cy="2638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Navigate</a:t>
          </a:r>
          <a:endParaRPr lang="en-US" sz="1400" kern="1200" dirty="0"/>
        </a:p>
      </dsp:txBody>
      <dsp:txXfrm>
        <a:off x="930" y="782477"/>
        <a:ext cx="865063" cy="263844"/>
      </dsp:txXfrm>
    </dsp:sp>
    <dsp:sp modelId="{A95B2C65-4FA1-4D80-BE33-F1A4B5A544DF}">
      <dsp:nvSpPr>
        <dsp:cNvPr id="0" name=""/>
        <dsp:cNvSpPr/>
      </dsp:nvSpPr>
      <dsp:spPr>
        <a:xfrm>
          <a:off x="1039006" y="596489"/>
          <a:ext cx="865063" cy="2638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Plugin</a:t>
          </a:r>
          <a:endParaRPr lang="en-US" sz="1400" kern="1200" dirty="0"/>
        </a:p>
      </dsp:txBody>
      <dsp:txXfrm>
        <a:off x="1039006" y="596489"/>
        <a:ext cx="865063" cy="263844"/>
      </dsp:txXfrm>
    </dsp:sp>
    <dsp:sp modelId="{F375EF84-7DD7-4BFF-86EA-BCE6DC1D5805}">
      <dsp:nvSpPr>
        <dsp:cNvPr id="0" name=""/>
        <dsp:cNvSpPr/>
      </dsp:nvSpPr>
      <dsp:spPr>
        <a:xfrm>
          <a:off x="1039006" y="968466"/>
          <a:ext cx="865063" cy="2638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Mime Type</a:t>
          </a:r>
          <a:endParaRPr lang="en-US" sz="1400" kern="1200" dirty="0"/>
        </a:p>
      </dsp:txBody>
      <dsp:txXfrm>
        <a:off x="1039006" y="968466"/>
        <a:ext cx="865063" cy="263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8B54F-A912-441A-A46C-4CEBC780559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CBA81-9783-4F94-9052-B00F600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8CC7E-19DD-4288-B817-7B50B499DCE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9CAF-FE4E-486D-811E-258C84D7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3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9CAF-FE4E-486D-811E-258C84D783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7EA4-22DA-4F15-A57B-D36B36097A1D}" type="datetime1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 descr="C:\Users\Dell PC\Desktop\main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8" y="2133600"/>
            <a:ext cx="91627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431" y="4800600"/>
            <a:ext cx="8696169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47901"/>
            <a:ext cx="3886200" cy="1981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2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0432-DD83-4709-B894-BA413648333D}" type="datetime1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09CF-E90D-4526-9228-0F8A14A7C739}" type="datetime1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8C6-6029-4A75-BEC3-0EB6BD4E2FBD}" type="datetime1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Dell PC\Desktop\templa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7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CB22-EDEF-4EBF-B2E9-241FD12CC716}" type="datetime1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354-9099-4F7A-A171-5F8EC44DDE6E}" type="datetime1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00-2B0D-4F5C-AA52-5DD126E7C84B}" type="datetime1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6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BDF-1619-4137-A05E-11EAA24D69CC}" type="datetime1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9DEA-6B22-42E5-BF8C-087950F6E1E0}" type="datetime1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77C6-232F-423C-836E-ED38E2E1D0E2}" type="datetime1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3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7860-2AB4-46F4-8EF1-3E43564AEB10}" type="datetime1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2F42-5A1A-435D-B022-288C2243A977}" type="datetime1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15E8C-C499-48AD-9B95-36CE22A1F5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Dell PC\Desktop\templat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4 ,5 &amp; 6- Client Side Scripting - JavaScript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IT4103 – Web Programming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2133600" cy="12919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2393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Notes on JavaScript</a:t>
            </a:r>
            <a:br>
              <a:rPr lang="en-US" dirty="0"/>
            </a:br>
            <a:r>
              <a:rPr lang="en-US" dirty="0"/>
              <a:t>Incorporation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Usually the script tag is placed within </a:t>
            </a:r>
            <a:r>
              <a:rPr lang="en-US" dirty="0" smtClean="0"/>
              <a:t>the </a:t>
            </a:r>
            <a:r>
              <a:rPr lang="en-US" b="1" dirty="0" smtClean="0"/>
              <a:t>&lt;head</a:t>
            </a:r>
            <a:r>
              <a:rPr lang="en-US" b="1" dirty="0"/>
              <a:t>&gt; </a:t>
            </a:r>
            <a:r>
              <a:rPr lang="en-US" dirty="0"/>
              <a:t>section.</a:t>
            </a:r>
          </a:p>
          <a:p>
            <a:pPr lvl="1"/>
            <a:r>
              <a:rPr lang="en-US" dirty="0" smtClean="0"/>
              <a:t>–The </a:t>
            </a:r>
            <a:r>
              <a:rPr lang="en-US" dirty="0"/>
              <a:t>browser which interprets the document </a:t>
            </a:r>
            <a:r>
              <a:rPr lang="en-US" dirty="0" smtClean="0"/>
              <a:t>executes the </a:t>
            </a:r>
            <a:r>
              <a:rPr lang="en-US" b="1" dirty="0"/>
              <a:t>&lt;head&gt; </a:t>
            </a:r>
            <a:r>
              <a:rPr lang="en-US" dirty="0"/>
              <a:t>section before displaying the </a:t>
            </a:r>
            <a:r>
              <a:rPr lang="en-US" b="1" dirty="0"/>
              <a:t>&lt;</a:t>
            </a:r>
            <a:r>
              <a:rPr lang="en-US" b="1" dirty="0" smtClean="0"/>
              <a:t>body&gt; </a:t>
            </a:r>
            <a:r>
              <a:rPr lang="en-US" dirty="0" smtClean="0"/>
              <a:t>section</a:t>
            </a:r>
            <a:r>
              <a:rPr lang="en-US" dirty="0"/>
              <a:t>. Therefore, it ensure that the script is </a:t>
            </a:r>
            <a:r>
              <a:rPr lang="en-US" dirty="0" smtClean="0"/>
              <a:t>loaded before </a:t>
            </a:r>
            <a:r>
              <a:rPr lang="en-US" dirty="0"/>
              <a:t>anyone uses it.</a:t>
            </a:r>
          </a:p>
          <a:p>
            <a:r>
              <a:rPr lang="en-US" dirty="0" smtClean="0"/>
              <a:t>Practically </a:t>
            </a:r>
            <a:r>
              <a:rPr lang="en-US" dirty="0"/>
              <a:t>the script tag can be </a:t>
            </a:r>
            <a:r>
              <a:rPr lang="en-US" dirty="0" smtClean="0"/>
              <a:t>placed anywhere </a:t>
            </a:r>
            <a:r>
              <a:rPr lang="en-US" dirty="0"/>
              <a:t>within the document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By placing the script tag within the </a:t>
            </a:r>
            <a:r>
              <a:rPr lang="en-US" b="1" dirty="0"/>
              <a:t>&lt;body&gt; </a:t>
            </a:r>
            <a:r>
              <a:rPr lang="en-US" dirty="0" smtClean="0"/>
              <a:t>section, the </a:t>
            </a:r>
            <a:r>
              <a:rPr lang="en-US" dirty="0"/>
              <a:t>script can write directly to the web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524000"/>
            <a:ext cx="788584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</a:t>
            </a:r>
            <a:r>
              <a:rPr lang="en-US" dirty="0"/>
              <a:t>JavaScript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153400" cy="4800600"/>
          </a:xfrm>
        </p:spPr>
        <p:txBody>
          <a:bodyPr>
            <a:noAutofit/>
          </a:bodyPr>
          <a:lstStyle/>
          <a:p>
            <a:r>
              <a:rPr lang="en-US" sz="2000" dirty="0"/>
              <a:t>All code should appear within appropriate constructs, </a:t>
            </a:r>
            <a:r>
              <a:rPr lang="en-US" sz="2000" dirty="0" smtClean="0"/>
              <a:t>namely between </a:t>
            </a:r>
            <a:r>
              <a:rPr lang="en-US" sz="2000" dirty="0"/>
              <a:t>&lt;script&gt; tags or within event attributes.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With few exceptions, code lines should end with a semicolon </a:t>
            </a:r>
            <a:r>
              <a:rPr lang="en-US" sz="2000" dirty="0" smtClean="0"/>
              <a:t>(;). Notable </a:t>
            </a:r>
            <a:r>
              <a:rPr lang="en-US" sz="2000" dirty="0"/>
              <a:t>exceptions to this rule are lines that end in a block </a:t>
            </a:r>
            <a:r>
              <a:rPr lang="en-US" sz="2000" dirty="0" smtClean="0"/>
              <a:t>delimiter ({ </a:t>
            </a:r>
            <a:r>
              <a:rPr lang="en-US" sz="2000" dirty="0"/>
              <a:t>or }).</a:t>
            </a:r>
          </a:p>
          <a:p>
            <a:r>
              <a:rPr lang="en-US" sz="2000" dirty="0" smtClean="0"/>
              <a:t>Blocks </a:t>
            </a:r>
            <a:r>
              <a:rPr lang="en-US" sz="2000" dirty="0"/>
              <a:t>of code (usually under control structures such as functions, </a:t>
            </a:r>
            <a:r>
              <a:rPr lang="en-US" sz="2000" dirty="0" smtClean="0"/>
              <a:t>if statements</a:t>
            </a:r>
            <a:r>
              <a:rPr lang="en-US" sz="2000" dirty="0"/>
              <a:t>, and so on) are enclosed in braces ({ and }).</a:t>
            </a:r>
          </a:p>
          <a:p>
            <a:r>
              <a:rPr lang="en-US" sz="2000" dirty="0" smtClean="0"/>
              <a:t>Although </a:t>
            </a:r>
            <a:r>
              <a:rPr lang="en-US" sz="2000" dirty="0"/>
              <a:t>it is not absolutely necessary, explicit declaration of </a:t>
            </a:r>
            <a:r>
              <a:rPr lang="en-US" sz="2000" dirty="0" smtClean="0"/>
              <a:t>all variables </a:t>
            </a:r>
            <a:r>
              <a:rPr lang="en-US" sz="2000" dirty="0"/>
              <a:t>is a good idea.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The use of functions to delimit code fragments is recommended; </a:t>
            </a:r>
            <a:r>
              <a:rPr lang="en-US" sz="2000" dirty="0" smtClean="0"/>
              <a:t>it increases </a:t>
            </a:r>
            <a:r>
              <a:rPr lang="en-US" sz="2000" dirty="0"/>
              <a:t>the ability to execute those fragments independently </a:t>
            </a:r>
            <a:r>
              <a:rPr lang="en-US" sz="2000" dirty="0" smtClean="0"/>
              <a:t>from one </a:t>
            </a:r>
            <a:r>
              <a:rPr lang="en-US" sz="2000" dirty="0"/>
              <a:t>another and encourages reuse of code.</a:t>
            </a:r>
          </a:p>
          <a:p>
            <a:r>
              <a:rPr lang="en-US" sz="2000" dirty="0"/>
              <a:t>• Comments can be inserted in JavaScript code by prefixing </a:t>
            </a:r>
            <a:r>
              <a:rPr lang="en-US" sz="2000" dirty="0" smtClean="0"/>
              <a:t>the comment </a:t>
            </a:r>
            <a:r>
              <a:rPr lang="en-US" sz="2000" dirty="0"/>
              <a:t>with a double-slash (/ /) for single line or surrounding </a:t>
            </a:r>
            <a:r>
              <a:rPr lang="en-US" sz="2000" dirty="0" smtClean="0"/>
              <a:t>the comment </a:t>
            </a:r>
            <a:r>
              <a:rPr lang="en-US" sz="2000" dirty="0"/>
              <a:t>with / * and * / pairs for multiline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and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JavaScript is a loosely typed language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It is not needed to specify the data type of a </a:t>
            </a:r>
            <a:r>
              <a:rPr lang="en-US" dirty="0" smtClean="0"/>
              <a:t>variable when </a:t>
            </a:r>
            <a:r>
              <a:rPr lang="en-US" dirty="0"/>
              <a:t>you declare it, and data types are </a:t>
            </a:r>
            <a:r>
              <a:rPr lang="en-US" dirty="0" smtClean="0"/>
              <a:t>converted automatically </a:t>
            </a:r>
            <a:r>
              <a:rPr lang="en-US" dirty="0"/>
              <a:t>as needed during script execution.</a:t>
            </a:r>
          </a:p>
          <a:p>
            <a:r>
              <a:rPr lang="en-US" dirty="0" smtClean="0"/>
              <a:t>Declaring </a:t>
            </a:r>
            <a:r>
              <a:rPr lang="en-US" dirty="0"/>
              <a:t>a variable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Explicitly declare using the </a:t>
            </a:r>
            <a:r>
              <a:rPr lang="en-US" dirty="0" err="1"/>
              <a:t>var</a:t>
            </a:r>
            <a:r>
              <a:rPr lang="en-US" dirty="0"/>
              <a:t> statement</a:t>
            </a:r>
          </a:p>
          <a:p>
            <a:pPr marL="82296" indent="0">
              <a:buNone/>
            </a:pPr>
            <a:r>
              <a:rPr lang="en-US" dirty="0" smtClean="0"/>
              <a:t>	E.g</a:t>
            </a:r>
            <a:r>
              <a:rPr lang="en-US" dirty="0"/>
              <a:t>. </a:t>
            </a:r>
            <a:r>
              <a:rPr lang="en-US" b="1" dirty="0" err="1"/>
              <a:t>var</a:t>
            </a:r>
            <a:r>
              <a:rPr lang="en-US" b="1" dirty="0"/>
              <a:t> a;</a:t>
            </a:r>
          </a:p>
          <a:p>
            <a:pPr marL="82296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/>
              <a:t>x = 20, name = </a:t>
            </a:r>
            <a:r>
              <a:rPr lang="en-US" b="1" dirty="0" smtClean="0"/>
              <a:t>“ATIKU”;</a:t>
            </a:r>
            <a:endParaRPr lang="en-US" b="1" dirty="0"/>
          </a:p>
          <a:p>
            <a:pPr lvl="1"/>
            <a:r>
              <a:rPr lang="en-US" dirty="0" smtClean="0"/>
              <a:t>Implicit </a:t>
            </a:r>
            <a:r>
              <a:rPr lang="en-US" dirty="0"/>
              <a:t>declaration without using </a:t>
            </a:r>
            <a:r>
              <a:rPr lang="en-US" dirty="0" err="1"/>
              <a:t>var</a:t>
            </a:r>
            <a:r>
              <a:rPr lang="en-US" dirty="0"/>
              <a:t> statement</a:t>
            </a:r>
          </a:p>
          <a:p>
            <a:pPr marL="82296" indent="0">
              <a:buNone/>
            </a:pPr>
            <a:r>
              <a:rPr lang="en-US" dirty="0" smtClean="0"/>
              <a:t>	E.g</a:t>
            </a:r>
            <a:r>
              <a:rPr lang="en-US" dirty="0"/>
              <a:t>. </a:t>
            </a:r>
            <a:r>
              <a:rPr lang="en-US" b="1" dirty="0"/>
              <a:t>x = 20, name = </a:t>
            </a:r>
            <a:r>
              <a:rPr lang="en-US" b="1" dirty="0" smtClean="0"/>
              <a:t>“ATIKU”;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and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 variables are case sensitive</a:t>
            </a:r>
          </a:p>
          <a:p>
            <a:pPr marL="356616" lvl="1" indent="0">
              <a:buNone/>
            </a:pPr>
            <a:r>
              <a:rPr lang="en-US" dirty="0"/>
              <a:t>E.g. </a:t>
            </a:r>
            <a:r>
              <a:rPr lang="en-US" dirty="0">
                <a:solidFill>
                  <a:srgbClr val="00B0F0"/>
                </a:solidFill>
              </a:rPr>
              <a:t>name = “</a:t>
            </a:r>
            <a:r>
              <a:rPr lang="en-US" dirty="0" err="1">
                <a:solidFill>
                  <a:srgbClr val="00B0F0"/>
                </a:solidFill>
              </a:rPr>
              <a:t>Nimal</a:t>
            </a:r>
            <a:r>
              <a:rPr lang="en-US" dirty="0">
                <a:solidFill>
                  <a:srgbClr val="00B0F0"/>
                </a:solidFill>
              </a:rPr>
              <a:t>”;</a:t>
            </a:r>
          </a:p>
          <a:p>
            <a:pPr marL="356616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	Name </a:t>
            </a:r>
            <a:r>
              <a:rPr lang="en-US" dirty="0">
                <a:solidFill>
                  <a:srgbClr val="00B0F0"/>
                </a:solidFill>
              </a:rPr>
              <a:t>= “</a:t>
            </a:r>
            <a:r>
              <a:rPr lang="en-US" dirty="0" err="1">
                <a:solidFill>
                  <a:srgbClr val="00B0F0"/>
                </a:solidFill>
              </a:rPr>
              <a:t>Saman</a:t>
            </a:r>
            <a:r>
              <a:rPr lang="en-US" dirty="0">
                <a:solidFill>
                  <a:srgbClr val="00B0F0"/>
                </a:solidFill>
              </a:rPr>
              <a:t>”;</a:t>
            </a:r>
          </a:p>
          <a:p>
            <a:pPr marL="356616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	// </a:t>
            </a:r>
            <a:r>
              <a:rPr lang="en-US" dirty="0">
                <a:solidFill>
                  <a:srgbClr val="00B0F0"/>
                </a:solidFill>
              </a:rPr>
              <a:t>two different variables</a:t>
            </a:r>
          </a:p>
          <a:p>
            <a:r>
              <a:rPr lang="en-US" dirty="0" smtClean="0"/>
              <a:t> </a:t>
            </a:r>
            <a:r>
              <a:rPr lang="en-US" dirty="0"/>
              <a:t>JavaScript variables have global scope </a:t>
            </a:r>
            <a:r>
              <a:rPr lang="en-US" dirty="0" smtClean="0"/>
              <a:t>unless they </a:t>
            </a:r>
            <a:r>
              <a:rPr lang="en-US" dirty="0"/>
              <a:t>are declared within a function to have </a:t>
            </a:r>
            <a:r>
              <a:rPr lang="en-US" dirty="0" smtClean="0"/>
              <a:t>local scope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and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JavaScript supports the following data types:</a:t>
            </a:r>
          </a:p>
          <a:p>
            <a:pPr lvl="1"/>
            <a:r>
              <a:rPr lang="es-ES" dirty="0" err="1" smtClean="0"/>
              <a:t>Integers</a:t>
            </a:r>
            <a:r>
              <a:rPr lang="es-ES" dirty="0"/>
              <a:t>: decimal, hexadecimal </a:t>
            </a:r>
            <a:r>
              <a:rPr lang="es-ES" dirty="0" err="1"/>
              <a:t>or</a:t>
            </a:r>
            <a:r>
              <a:rPr lang="es-ES" dirty="0"/>
              <a:t> octal</a:t>
            </a:r>
          </a:p>
          <a:p>
            <a:pPr marL="603504" lvl="2" indent="0">
              <a:buNone/>
            </a:pPr>
            <a:r>
              <a:rPr lang="en-US" dirty="0"/>
              <a:t>E.g.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x </a:t>
            </a:r>
            <a:r>
              <a:rPr lang="en-US" b="1" dirty="0">
                <a:solidFill>
                  <a:srgbClr val="00B0F0"/>
                </a:solidFill>
              </a:rPr>
              <a:t>= 23; // decimal</a:t>
            </a:r>
          </a:p>
          <a:p>
            <a:pPr marL="603504" lvl="2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		y </a:t>
            </a:r>
            <a:r>
              <a:rPr lang="en-US" b="1" dirty="0">
                <a:solidFill>
                  <a:srgbClr val="00B0F0"/>
                </a:solidFill>
              </a:rPr>
              <a:t>= 04; // octal</a:t>
            </a:r>
          </a:p>
          <a:p>
            <a:pPr marL="603504" lvl="2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		z </a:t>
            </a:r>
            <a:r>
              <a:rPr lang="en-US" b="1" dirty="0">
                <a:solidFill>
                  <a:srgbClr val="00B0F0"/>
                </a:solidFill>
              </a:rPr>
              <a:t>= 0xAF; // hexadecimal</a:t>
            </a:r>
          </a:p>
          <a:p>
            <a:pPr lvl="1"/>
            <a:r>
              <a:rPr lang="en-US" dirty="0" smtClean="0"/>
              <a:t>Floating-point </a:t>
            </a:r>
            <a:r>
              <a:rPr lang="en-US" dirty="0"/>
              <a:t>numbers</a:t>
            </a:r>
          </a:p>
          <a:p>
            <a:pPr marL="603504" lvl="2" indent="0">
              <a:buNone/>
            </a:pP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s-ES" dirty="0" smtClean="0"/>
              <a:t>	</a:t>
            </a:r>
            <a:r>
              <a:rPr lang="es-ES" b="1" dirty="0" smtClean="0">
                <a:solidFill>
                  <a:srgbClr val="00B0F0"/>
                </a:solidFill>
              </a:rPr>
              <a:t>x </a:t>
            </a:r>
            <a:r>
              <a:rPr lang="es-ES" b="1" dirty="0">
                <a:solidFill>
                  <a:srgbClr val="00B0F0"/>
                </a:solidFill>
              </a:rPr>
              <a:t>= 2.314; y = 3.4e-2;</a:t>
            </a:r>
          </a:p>
          <a:p>
            <a:pPr lvl="1"/>
            <a:r>
              <a:rPr lang="en-US" dirty="0" smtClean="0"/>
              <a:t>Booleans</a:t>
            </a:r>
            <a:r>
              <a:rPr lang="en-US" dirty="0"/>
              <a:t>: true or false</a:t>
            </a:r>
          </a:p>
          <a:p>
            <a:pPr marL="603504" lvl="2" indent="0">
              <a:buNone/>
            </a:pP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s-ES" dirty="0" smtClean="0"/>
              <a:t>	</a:t>
            </a:r>
            <a:r>
              <a:rPr lang="es-ES" b="1" dirty="0" smtClean="0">
                <a:solidFill>
                  <a:srgbClr val="00B0F0"/>
                </a:solidFill>
              </a:rPr>
              <a:t>x </a:t>
            </a:r>
            <a:r>
              <a:rPr lang="es-ES" b="1" dirty="0">
                <a:solidFill>
                  <a:srgbClr val="00B0F0"/>
                </a:solidFill>
              </a:rPr>
              <a:t>= true; y = 10 &lt; 9;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Data Types and </a:t>
            </a:r>
            <a:r>
              <a:rPr lang="en-CA" sz="4400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572000" cy="4800600"/>
          </a:xfrm>
        </p:spPr>
        <p:txBody>
          <a:bodyPr/>
          <a:lstStyle/>
          <a:p>
            <a:r>
              <a:rPr lang="en-US" dirty="0" smtClean="0"/>
              <a:t>Strings</a:t>
            </a:r>
          </a:p>
          <a:p>
            <a:pPr marL="82296" indent="0">
              <a:buNone/>
            </a:pPr>
            <a:r>
              <a:rPr lang="en-US" dirty="0" err="1" smtClean="0"/>
              <a:t>E.g</a:t>
            </a:r>
            <a:endParaRPr lang="en-US" dirty="0" smtClean="0"/>
          </a:p>
          <a:p>
            <a:pPr marL="82296" indent="0">
              <a:buNone/>
            </a:pPr>
            <a:r>
              <a:rPr lang="en-CA" sz="2000" b="1" dirty="0">
                <a:solidFill>
                  <a:srgbClr val="00B0F0"/>
                </a:solidFill>
                <a:latin typeface="Courier New Bold"/>
                <a:cs typeface="Courier New Bold"/>
              </a:rPr>
              <a:t>x = “This is a message”;</a:t>
            </a:r>
            <a:r>
              <a:rPr lang="en-CA" sz="2000" dirty="0">
                <a:solidFill>
                  <a:srgbClr val="00B0F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B0F0"/>
                </a:solidFill>
                <a:latin typeface="Times New Roman"/>
              </a:rPr>
            </a:br>
            <a:r>
              <a:rPr lang="en-CA" sz="2000" b="1" dirty="0">
                <a:solidFill>
                  <a:srgbClr val="00B0F0"/>
                </a:solidFill>
                <a:latin typeface="Courier New Bold"/>
                <a:cs typeface="Courier New Bold"/>
              </a:rPr>
              <a:t>y = “The answer is \n 34”;</a:t>
            </a:r>
          </a:p>
          <a:p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Special characters </a:t>
            </a:r>
            <a:endParaRPr lang="en-CA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2296" indent="0">
              <a:buNone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see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2438400"/>
            <a:ext cx="3810000" cy="400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and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  <a:p>
            <a:pPr marL="82296" indent="0">
              <a:buNone/>
            </a:pPr>
            <a:r>
              <a:rPr lang="en-US" dirty="0"/>
              <a:t>E.g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	Months </a:t>
            </a:r>
            <a:r>
              <a:rPr lang="en-US" sz="2400" dirty="0">
                <a:solidFill>
                  <a:srgbClr val="00B0F0"/>
                </a:solidFill>
              </a:rPr>
              <a:t>= new Array(“Jan”, “Feb</a:t>
            </a:r>
            <a:r>
              <a:rPr lang="en-US" sz="2400" dirty="0" smtClean="0">
                <a:solidFill>
                  <a:srgbClr val="00B0F0"/>
                </a:solidFill>
              </a:rPr>
              <a:t>”, “</a:t>
            </a:r>
            <a:r>
              <a:rPr lang="en-US" sz="2400" dirty="0">
                <a:solidFill>
                  <a:srgbClr val="00B0F0"/>
                </a:solidFill>
              </a:rPr>
              <a:t>Mar”, “Apr”);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	Days </a:t>
            </a:r>
            <a:r>
              <a:rPr lang="en-US" sz="2400" dirty="0">
                <a:solidFill>
                  <a:srgbClr val="00B0F0"/>
                </a:solidFill>
              </a:rPr>
              <a:t>= new Array(2);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	Days[0]=12; Days[1]=23;</a:t>
            </a:r>
          </a:p>
          <a:p>
            <a:r>
              <a:rPr lang="en-US" dirty="0"/>
              <a:t>Objects</a:t>
            </a:r>
          </a:p>
          <a:p>
            <a:pPr marL="82296" indent="0">
              <a:buNone/>
            </a:pPr>
            <a:r>
              <a:rPr lang="en-US" sz="2400" dirty="0" smtClean="0"/>
              <a:t>	E.g</a:t>
            </a:r>
            <a:r>
              <a:rPr lang="en-US" sz="2400" dirty="0"/>
              <a:t>.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F0"/>
                </a:solidFill>
              </a:rPr>
              <a:t>today </a:t>
            </a:r>
            <a:r>
              <a:rPr lang="en-US" sz="2400" dirty="0">
                <a:solidFill>
                  <a:srgbClr val="00B0F0"/>
                </a:solidFill>
              </a:rPr>
              <a:t>= new Date;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expression is any valid set of literals, </a:t>
            </a:r>
            <a:r>
              <a:rPr lang="en-US" dirty="0" smtClean="0"/>
              <a:t>variables, operators</a:t>
            </a:r>
            <a:r>
              <a:rPr lang="en-US" dirty="0"/>
              <a:t>, and expressions that evaluates to a </a:t>
            </a:r>
            <a:r>
              <a:rPr lang="en-US" dirty="0" smtClean="0"/>
              <a:t>single value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value may be a number, a string, or a logical value.</a:t>
            </a:r>
          </a:p>
          <a:p>
            <a:r>
              <a:rPr lang="en-US" dirty="0" smtClean="0"/>
              <a:t>There </a:t>
            </a:r>
            <a:r>
              <a:rPr lang="en-US" dirty="0"/>
              <a:t>are two types of expressions: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that assign a value to a variable</a:t>
            </a:r>
          </a:p>
          <a:p>
            <a:pPr marL="649224" lvl="2" indent="0">
              <a:buNone/>
            </a:pPr>
            <a:r>
              <a:rPr lang="en-US" dirty="0"/>
              <a:t>E.g. </a:t>
            </a:r>
            <a:r>
              <a:rPr lang="en-US" b="1" dirty="0"/>
              <a:t>x = 3;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that simply have a value</a:t>
            </a:r>
          </a:p>
          <a:p>
            <a:pPr marL="649224" lvl="2" indent="0">
              <a:buNone/>
            </a:pPr>
            <a:r>
              <a:rPr lang="en-US" dirty="0"/>
              <a:t>E.g. </a:t>
            </a:r>
            <a:r>
              <a:rPr lang="en-US" b="1" dirty="0"/>
              <a:t>3 + 8;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JavaScript supports the </a:t>
            </a:r>
            <a:r>
              <a:rPr lang="en-US" sz="2800" dirty="0" smtClean="0"/>
              <a:t>standard operators for numbers </a:t>
            </a:r>
            <a:r>
              <a:rPr lang="en-US" sz="2800" dirty="0"/>
              <a:t>and strings. The following is an </a:t>
            </a:r>
            <a:r>
              <a:rPr lang="en-US" sz="2800" dirty="0" smtClean="0"/>
              <a:t>outline of </a:t>
            </a:r>
            <a:r>
              <a:rPr lang="en-US" sz="2800" dirty="0"/>
              <a:t>JavaScript operators</a:t>
            </a:r>
            <a:r>
              <a:rPr lang="en-US" sz="2800" dirty="0" smtClean="0"/>
              <a:t>:</a:t>
            </a:r>
          </a:p>
          <a:p>
            <a:pPr lvl="1"/>
            <a:r>
              <a:rPr lang="en-CA" sz="2400" dirty="0">
                <a:solidFill>
                  <a:srgbClr val="000000"/>
                </a:solidFill>
                <a:cs typeface="Arial"/>
              </a:rPr>
              <a:t>Assignment </a:t>
            </a:r>
            <a:r>
              <a:rPr lang="en-CA" sz="2400" dirty="0" smtClean="0">
                <a:solidFill>
                  <a:srgbClr val="000000"/>
                </a:solidFill>
                <a:cs typeface="Arial"/>
              </a:rPr>
              <a:t>operators</a:t>
            </a:r>
          </a:p>
          <a:p>
            <a:pPr lvl="1"/>
            <a:r>
              <a:rPr lang="en-CA" sz="2400" dirty="0">
                <a:solidFill>
                  <a:srgbClr val="000000"/>
                </a:solidFill>
                <a:cs typeface="Arial"/>
              </a:rPr>
              <a:t>Arithmetic </a:t>
            </a:r>
            <a:r>
              <a:rPr lang="en-CA" sz="2400" dirty="0" smtClean="0">
                <a:solidFill>
                  <a:srgbClr val="000000"/>
                </a:solidFill>
                <a:cs typeface="Arial"/>
              </a:rPr>
              <a:t>operators</a:t>
            </a:r>
          </a:p>
          <a:p>
            <a:pPr lvl="1"/>
            <a:r>
              <a:rPr lang="en-CA" sz="2400" dirty="0">
                <a:solidFill>
                  <a:srgbClr val="000000"/>
                </a:solidFill>
                <a:cs typeface="Arial"/>
              </a:rPr>
              <a:t>Comparison </a:t>
            </a:r>
            <a:r>
              <a:rPr lang="en-CA" sz="2400" dirty="0" smtClean="0">
                <a:solidFill>
                  <a:srgbClr val="000000"/>
                </a:solidFill>
                <a:cs typeface="Arial"/>
              </a:rPr>
              <a:t>operators</a:t>
            </a:r>
          </a:p>
          <a:p>
            <a:pPr lvl="1"/>
            <a:r>
              <a:rPr lang="en-CA" sz="2400" dirty="0">
                <a:solidFill>
                  <a:srgbClr val="000000"/>
                </a:solidFill>
                <a:cs typeface="Arial"/>
              </a:rPr>
              <a:t>Logical </a:t>
            </a:r>
            <a:r>
              <a:rPr lang="en-CA" sz="2400" dirty="0" smtClean="0">
                <a:solidFill>
                  <a:srgbClr val="000000"/>
                </a:solidFill>
                <a:cs typeface="Arial"/>
              </a:rPr>
              <a:t>operators</a:t>
            </a:r>
          </a:p>
          <a:p>
            <a:pPr lvl="1"/>
            <a:r>
              <a:rPr lang="en-CA" sz="2400" dirty="0">
                <a:solidFill>
                  <a:srgbClr val="000000"/>
                </a:solidFill>
                <a:cs typeface="Arial"/>
              </a:rPr>
              <a:t>Bitwise </a:t>
            </a:r>
            <a:r>
              <a:rPr lang="en-CA" sz="2400" dirty="0" smtClean="0">
                <a:solidFill>
                  <a:srgbClr val="000000"/>
                </a:solidFill>
                <a:cs typeface="Arial"/>
              </a:rPr>
              <a:t>operators</a:t>
            </a:r>
          </a:p>
          <a:p>
            <a:pPr lvl="1"/>
            <a:r>
              <a:rPr lang="en-CA" sz="2400" dirty="0">
                <a:solidFill>
                  <a:srgbClr val="000000"/>
                </a:solidFill>
                <a:cs typeface="Arial"/>
              </a:rPr>
              <a:t>String operators</a:t>
            </a:r>
          </a:p>
          <a:p>
            <a:pPr lvl="1"/>
            <a:endParaRPr lang="en-CA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CA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CA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CA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477"/>
              </a:lnSpc>
            </a:pPr>
            <a:endParaRPr lang="en-CA" sz="2200" dirty="0">
              <a:solidFill>
                <a:srgbClr val="000000"/>
              </a:solidFill>
            </a:endParaRPr>
          </a:p>
          <a:p>
            <a:pPr lvl="1"/>
            <a:endParaRPr lang="en-CA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the lesson student must be able to use dynamic HTML controls and client side Scripting in a web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2393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</a:t>
            </a:r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assignment operator assigns a value to its left operand based </a:t>
            </a:r>
            <a:r>
              <a:rPr lang="en-US" dirty="0" smtClean="0"/>
              <a:t>on the </a:t>
            </a:r>
            <a:r>
              <a:rPr lang="en-US" dirty="0"/>
              <a:t>value of its right operand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E.g.	</a:t>
            </a:r>
            <a:r>
              <a:rPr lang="en-CA" dirty="0">
                <a:solidFill>
                  <a:srgbClr val="3232FF"/>
                </a:solidFill>
                <a:latin typeface="Courier New"/>
                <a:cs typeface="Courier New"/>
              </a:rPr>
              <a:t>x = 23;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7086600" cy="270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</a:t>
            </a:r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Arithmetic operators take numerical values (either </a:t>
            </a:r>
            <a:r>
              <a:rPr lang="en-US" dirty="0" smtClean="0"/>
              <a:t>literals or </a:t>
            </a:r>
            <a:r>
              <a:rPr lang="en-US" dirty="0"/>
              <a:t>variables) as their operands and return a </a:t>
            </a:r>
            <a:r>
              <a:rPr lang="en-US" dirty="0" smtClean="0"/>
              <a:t>single numerical </a:t>
            </a:r>
            <a:r>
              <a:rPr lang="en-US" dirty="0"/>
              <a:t>value.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6400800" cy="3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680" y="3810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/>
              <a:t>Comparison </a:t>
            </a:r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solidFill>
                  <a:srgbClr val="000000"/>
                </a:solidFill>
                <a:cs typeface="Arial"/>
              </a:rPr>
              <a:t>A comparison operator compares its operands </a:t>
            </a:r>
            <a:r>
              <a:rPr lang="en-CA" sz="2800" dirty="0" smtClean="0">
                <a:solidFill>
                  <a:srgbClr val="000000"/>
                </a:solidFill>
                <a:cs typeface="Arial"/>
              </a:rPr>
              <a:t>and </a:t>
            </a:r>
            <a:r>
              <a:rPr lang="en-CA" sz="2800" dirty="0">
                <a:solidFill>
                  <a:srgbClr val="000000"/>
                </a:solidFill>
                <a:cs typeface="Arial"/>
              </a:rPr>
              <a:t>returns a logical value based on whether the </a:t>
            </a:r>
            <a:r>
              <a:rPr lang="en-CA" sz="2800" dirty="0" smtClean="0">
                <a:solidFill>
                  <a:srgbClr val="000000"/>
                </a:solidFill>
                <a:cs typeface="Arial"/>
              </a:rPr>
              <a:t>comparison</a:t>
            </a:r>
            <a:r>
              <a:rPr lang="en-CA" sz="2800" dirty="0" smtClean="0">
                <a:solidFill>
                  <a:srgbClr val="000000"/>
                </a:solidFill>
              </a:rPr>
              <a:t> </a:t>
            </a:r>
            <a:r>
              <a:rPr lang="en-CA" sz="2800" dirty="0" smtClean="0">
                <a:solidFill>
                  <a:srgbClr val="000000"/>
                </a:solidFill>
                <a:cs typeface="Arial"/>
              </a:rPr>
              <a:t>is </a:t>
            </a:r>
            <a:r>
              <a:rPr lang="en-CA" sz="2800" dirty="0">
                <a:solidFill>
                  <a:srgbClr val="000000"/>
                </a:solidFill>
                <a:cs typeface="Arial"/>
              </a:rPr>
              <a:t>true or not.</a:t>
            </a:r>
          </a:p>
          <a:p>
            <a:endParaRPr lang="en-CA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66" y="3124200"/>
            <a:ext cx="709303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solidFill>
                  <a:srgbClr val="000000"/>
                </a:solidFill>
                <a:cs typeface="Arial"/>
              </a:rPr>
              <a:t>Logical operators </a:t>
            </a:r>
            <a:r>
              <a:rPr lang="en-CA" sz="2800" dirty="0" smtClean="0">
                <a:solidFill>
                  <a:srgbClr val="000000"/>
                </a:solidFill>
                <a:cs typeface="Arial"/>
              </a:rPr>
              <a:t>return </a:t>
            </a:r>
            <a:r>
              <a:rPr lang="en-CA" sz="2800" dirty="0">
                <a:solidFill>
                  <a:srgbClr val="000000"/>
                </a:solidFill>
                <a:cs typeface="Arial"/>
              </a:rPr>
              <a:t>a Boolean value</a:t>
            </a:r>
            <a:r>
              <a:rPr lang="en-CA" sz="2800" dirty="0" smtClean="0">
                <a:solidFill>
                  <a:srgbClr val="000000"/>
                </a:solidFill>
                <a:cs typeface="Arial"/>
              </a:rPr>
              <a:t>.</a:t>
            </a:r>
          </a:p>
          <a:p>
            <a:pPr>
              <a:lnSpc>
                <a:spcPts val="2064"/>
              </a:lnSpc>
            </a:pPr>
            <a:r>
              <a:rPr lang="en-CA" sz="2800" dirty="0">
                <a:solidFill>
                  <a:srgbClr val="000000"/>
                </a:solidFill>
                <a:cs typeface="Arial"/>
              </a:rPr>
              <a:t>Let x = 6 and y = 3,</a:t>
            </a:r>
          </a:p>
          <a:p>
            <a:pPr>
              <a:lnSpc>
                <a:spcPts val="2064"/>
              </a:lnSpc>
            </a:pPr>
            <a:endParaRPr lang="en-CA" sz="2800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124200"/>
            <a:ext cx="6883611" cy="19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Bitwise </a:t>
            </a:r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Bitwise operators treat their operands as a set of </a:t>
            </a:r>
            <a:r>
              <a:rPr lang="en-US" dirty="0" smtClean="0"/>
              <a:t>bits (zeros and ones), rather than as decimal, hexadecimal, or octal numbers.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03" y="3581400"/>
            <a:ext cx="6629400" cy="302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String Operators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addition to the comparison operators, which may </a:t>
            </a:r>
            <a:r>
              <a:rPr lang="en-US" dirty="0" smtClean="0"/>
              <a:t>be used </a:t>
            </a:r>
            <a:r>
              <a:rPr lang="en-US" dirty="0"/>
              <a:t>on string values, the concatenation operator </a:t>
            </a:r>
            <a:r>
              <a:rPr lang="en-US" dirty="0" smtClean="0"/>
              <a:t>(+) concatenates </a:t>
            </a:r>
            <a:r>
              <a:rPr lang="en-US" dirty="0"/>
              <a:t>two string values together, </a:t>
            </a:r>
            <a:r>
              <a:rPr lang="en-US" dirty="0" smtClean="0"/>
              <a:t>returning another </a:t>
            </a:r>
            <a:r>
              <a:rPr lang="en-US" dirty="0"/>
              <a:t>string that is the union of the two </a:t>
            </a:r>
            <a:r>
              <a:rPr lang="en-US" dirty="0" smtClean="0"/>
              <a:t>operand strings.</a:t>
            </a:r>
          </a:p>
          <a:p>
            <a:r>
              <a:rPr lang="en-CA" dirty="0" smtClean="0">
                <a:solidFill>
                  <a:srgbClr val="3232FF"/>
                </a:solidFill>
                <a:latin typeface="Courier New"/>
                <a:cs typeface="Courier New"/>
              </a:rPr>
              <a:t>E.g. “Today </a:t>
            </a:r>
            <a:r>
              <a:rPr lang="en-CA" dirty="0">
                <a:solidFill>
                  <a:srgbClr val="3232FF"/>
                </a:solidFill>
                <a:latin typeface="Courier New"/>
                <a:cs typeface="Courier New"/>
              </a:rPr>
              <a:t>is a” + “ nice </a:t>
            </a:r>
            <a:r>
              <a:rPr lang="en-CA" dirty="0" smtClean="0">
                <a:solidFill>
                  <a:srgbClr val="3232FF"/>
                </a:solidFill>
                <a:latin typeface="Courier New"/>
                <a:cs typeface="Courier New"/>
              </a:rPr>
              <a:t>day” </a:t>
            </a:r>
            <a:r>
              <a:rPr lang="en-US" dirty="0"/>
              <a:t>r</a:t>
            </a:r>
            <a:r>
              <a:rPr lang="en-US" dirty="0" smtClean="0"/>
              <a:t>eturn </a:t>
            </a:r>
            <a:r>
              <a:rPr lang="en-CA" dirty="0">
                <a:solidFill>
                  <a:srgbClr val="3232FF"/>
                </a:solidFill>
                <a:latin typeface="Courier New"/>
                <a:cs typeface="Courier New"/>
              </a:rPr>
              <a:t>“Today is a nice day</a:t>
            </a:r>
            <a:r>
              <a:rPr lang="en-CA" dirty="0" smtClean="0">
                <a:solidFill>
                  <a:srgbClr val="3232FF"/>
                </a:solidFill>
                <a:latin typeface="Courier New"/>
                <a:cs typeface="Courier New"/>
              </a:rPr>
              <a:t>”</a:t>
            </a:r>
          </a:p>
          <a:p>
            <a:r>
              <a:rPr lang="en-US" dirty="0"/>
              <a:t>The shorthand assignment operator += can also be used to concatenate </a:t>
            </a:r>
            <a:r>
              <a:rPr lang="en-US" dirty="0" smtClean="0"/>
              <a:t>strings.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 </a:t>
            </a:r>
            <a:r>
              <a:rPr lang="en-CA" dirty="0" smtClean="0">
                <a:solidFill>
                  <a:srgbClr val="3232FF"/>
                </a:solidFill>
                <a:latin typeface="Courier New"/>
                <a:cs typeface="Courier New"/>
              </a:rPr>
              <a:t>message </a:t>
            </a:r>
            <a:r>
              <a:rPr lang="en-CA" dirty="0">
                <a:solidFill>
                  <a:srgbClr val="3232FF"/>
                </a:solidFill>
                <a:latin typeface="Courier New"/>
                <a:cs typeface="Courier New"/>
              </a:rPr>
              <a:t>= “Click</a:t>
            </a:r>
            <a:r>
              <a:rPr lang="en-CA" dirty="0" smtClean="0">
                <a:solidFill>
                  <a:srgbClr val="3232FF"/>
                </a:solidFill>
                <a:latin typeface="Courier New"/>
                <a:cs typeface="Courier New"/>
              </a:rPr>
              <a:t>”;</a:t>
            </a:r>
          </a:p>
          <a:p>
            <a:pPr marL="356616" lvl="1" indent="0">
              <a:lnSpc>
                <a:spcPts val="2477"/>
              </a:lnSpc>
              <a:buNone/>
            </a:pPr>
            <a:r>
              <a:rPr lang="en-CA" dirty="0" smtClean="0">
                <a:solidFill>
                  <a:srgbClr val="3232FF"/>
                </a:solidFill>
                <a:latin typeface="Courier New"/>
                <a:cs typeface="Courier New"/>
              </a:rPr>
              <a:t>	message</a:t>
            </a:r>
            <a:r>
              <a:rPr lang="en-CA" dirty="0">
                <a:solidFill>
                  <a:srgbClr val="3232FF"/>
                </a:solidFill>
                <a:latin typeface="Courier New"/>
                <a:cs typeface="Courier New"/>
              </a:rPr>
              <a:t>+=“ A”; message+=“ B</a:t>
            </a:r>
            <a:r>
              <a:rPr lang="en-CA" dirty="0" smtClean="0">
                <a:solidFill>
                  <a:srgbClr val="3232FF"/>
                </a:solidFill>
                <a:latin typeface="Courier New"/>
                <a:cs typeface="Courier New"/>
              </a:rPr>
              <a:t>”;</a:t>
            </a:r>
          </a:p>
          <a:p>
            <a:pPr marL="356616" lvl="1" indent="0">
              <a:lnSpc>
                <a:spcPts val="2477"/>
              </a:lnSpc>
              <a:buNone/>
            </a:pPr>
            <a:r>
              <a:rPr lang="en-CA" dirty="0" smtClean="0">
                <a:solidFill>
                  <a:srgbClr val="3232FF"/>
                </a:solidFill>
                <a:latin typeface="Courier New"/>
                <a:cs typeface="Courier New"/>
              </a:rPr>
              <a:t>	now </a:t>
            </a:r>
            <a:r>
              <a:rPr lang="en-CA" dirty="0">
                <a:solidFill>
                  <a:srgbClr val="3232FF"/>
                </a:solidFill>
                <a:latin typeface="Courier New"/>
                <a:cs typeface="Courier New"/>
              </a:rPr>
              <a:t>message is “Click A B”</a:t>
            </a:r>
          </a:p>
          <a:p>
            <a:pPr>
              <a:lnSpc>
                <a:spcPts val="2477"/>
              </a:lnSpc>
            </a:pPr>
            <a:endParaRPr lang="en-CA" dirty="0">
              <a:solidFill>
                <a:srgbClr val="3232FF"/>
              </a:solidFill>
              <a:latin typeface="Courier New"/>
              <a:cs typeface="Courier New"/>
            </a:endParaRPr>
          </a:p>
          <a:p>
            <a:pPr>
              <a:lnSpc>
                <a:spcPts val="2477"/>
              </a:lnSpc>
            </a:pPr>
            <a:endParaRPr lang="en-CA" dirty="0">
              <a:solidFill>
                <a:srgbClr val="3232FF"/>
              </a:solidFill>
              <a:latin typeface="Courier New"/>
              <a:cs typeface="Courier New"/>
            </a:endParaRPr>
          </a:p>
          <a:p>
            <a:endParaRPr lang="en-CA" dirty="0">
              <a:solidFill>
                <a:srgbClr val="3232FF"/>
              </a:solidFill>
              <a:latin typeface="Courier New"/>
              <a:cs typeface="Courier New"/>
            </a:endParaRPr>
          </a:p>
          <a:p>
            <a:endParaRPr lang="en-US" dirty="0"/>
          </a:p>
          <a:p>
            <a:pPr marL="82296" indent="0">
              <a:buNone/>
            </a:pPr>
            <a:endParaRPr lang="en-CA" dirty="0" smtClean="0">
              <a:solidFill>
                <a:srgbClr val="3232FF"/>
              </a:solidFill>
              <a:latin typeface="Courier New"/>
              <a:cs typeface="Courier New"/>
            </a:endParaRPr>
          </a:p>
          <a:p>
            <a:endParaRPr lang="en-CA" dirty="0" smtClean="0">
              <a:solidFill>
                <a:srgbClr val="3232FF"/>
              </a:solidFill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JavaScript supports the following control structures,</a:t>
            </a:r>
          </a:p>
          <a:p>
            <a:pPr lvl="1"/>
            <a:r>
              <a:rPr lang="en-US" dirty="0" smtClean="0"/>
              <a:t>Do…While</a:t>
            </a:r>
            <a:endParaRPr lang="en-US" dirty="0"/>
          </a:p>
          <a:p>
            <a:pPr lvl="1"/>
            <a:r>
              <a:rPr lang="en-US" dirty="0" smtClean="0"/>
              <a:t>While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and For…In</a:t>
            </a:r>
          </a:p>
          <a:p>
            <a:pPr lvl="1"/>
            <a:r>
              <a:rPr lang="en-US" dirty="0" smtClean="0"/>
              <a:t>If…Else</a:t>
            </a:r>
            <a:endParaRPr lang="en-US" dirty="0"/>
          </a:p>
          <a:p>
            <a:pPr lvl="1"/>
            <a:r>
              <a:rPr lang="en-US" dirty="0" smtClean="0"/>
              <a:t>Switch</a:t>
            </a:r>
            <a:endParaRPr lang="en-US" dirty="0"/>
          </a:p>
          <a:p>
            <a:pPr lvl="1"/>
            <a:r>
              <a:rPr lang="en-US" dirty="0" smtClean="0"/>
              <a:t>Break </a:t>
            </a:r>
            <a:r>
              <a:rPr lang="en-US" dirty="0"/>
              <a:t>and Continue</a:t>
            </a:r>
          </a:p>
          <a:p>
            <a:pPr lvl="1"/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Do…While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do…while loop executes one or more lines of </a:t>
            </a:r>
            <a:r>
              <a:rPr lang="en-US" dirty="0" smtClean="0"/>
              <a:t>code as </a:t>
            </a:r>
            <a:r>
              <a:rPr lang="en-US" dirty="0"/>
              <a:t>long as a specified condition remains true.</a:t>
            </a:r>
          </a:p>
          <a:p>
            <a:r>
              <a:rPr lang="en-US" dirty="0" smtClean="0"/>
              <a:t> </a:t>
            </a:r>
            <a:r>
              <a:rPr lang="en-US" dirty="0"/>
              <a:t>E.g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Due to the expression being evaluated at the </a:t>
            </a:r>
            <a:r>
              <a:rPr lang="en-US" dirty="0" smtClean="0"/>
              <a:t>end of </a:t>
            </a:r>
            <a:r>
              <a:rPr lang="en-US" dirty="0"/>
              <a:t>the structure, statement(s) in the do…while loop </a:t>
            </a:r>
            <a:r>
              <a:rPr lang="en-US" dirty="0" smtClean="0"/>
              <a:t>are executed </a:t>
            </a:r>
            <a:r>
              <a:rPr lang="en-US" dirty="0"/>
              <a:t>at least once, even if the condition is false.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624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while loop executes one or more lines of code </a:t>
            </a:r>
            <a:r>
              <a:rPr lang="en-US" dirty="0" smtClean="0"/>
              <a:t>while specified </a:t>
            </a:r>
            <a:r>
              <a:rPr lang="en-US" dirty="0"/>
              <a:t>expression remains true.</a:t>
            </a:r>
          </a:p>
          <a:p>
            <a:r>
              <a:rPr lang="en-US" dirty="0" smtClean="0"/>
              <a:t> </a:t>
            </a:r>
            <a:r>
              <a:rPr lang="en-US" dirty="0"/>
              <a:t>E.g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</a:t>
            </a:r>
            <a:r>
              <a:rPr lang="en-US" dirty="0"/>
              <a:t>: Because the expression is evaluated at </a:t>
            </a:r>
            <a:r>
              <a:rPr lang="en-US" dirty="0" smtClean="0"/>
              <a:t>the beginning </a:t>
            </a:r>
            <a:r>
              <a:rPr lang="en-US" dirty="0"/>
              <a:t>of the loop, the statement(s) will not </a:t>
            </a:r>
            <a:r>
              <a:rPr lang="en-US" dirty="0" smtClean="0"/>
              <a:t>be executed </a:t>
            </a:r>
            <a:r>
              <a:rPr lang="en-US" dirty="0"/>
              <a:t>if the expression is false at the beginning.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5372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and For…In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for loop executes statement(s) a specified </a:t>
            </a:r>
            <a:r>
              <a:rPr lang="en-US" dirty="0" smtClean="0"/>
              <a:t>number of </a:t>
            </a:r>
            <a:r>
              <a:rPr lang="en-US" dirty="0"/>
              <a:t>times governed by two expressions and a condition.</a:t>
            </a:r>
          </a:p>
          <a:p>
            <a:r>
              <a:rPr lang="en-US" dirty="0" smtClean="0"/>
              <a:t>E.g.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for...in loop executes statement(s) while assigning </a:t>
            </a:r>
            <a:r>
              <a:rPr lang="en-US" dirty="0" smtClean="0"/>
              <a:t>a variable </a:t>
            </a:r>
            <a:r>
              <a:rPr lang="en-US" dirty="0"/>
              <a:t>to the properties of an object or elements of </a:t>
            </a:r>
            <a:r>
              <a:rPr lang="en-US" dirty="0" smtClean="0"/>
              <a:t>an array</a:t>
            </a:r>
            <a:r>
              <a:rPr lang="en-US" dirty="0"/>
              <a:t>.</a:t>
            </a:r>
          </a:p>
          <a:p>
            <a:r>
              <a:rPr lang="en-US" dirty="0" smtClean="0"/>
              <a:t>E.g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05138"/>
            <a:ext cx="6502682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26" y="5564777"/>
            <a:ext cx="39624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vs. Dynamic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Static web pages do not change the content </a:t>
            </a:r>
            <a:r>
              <a:rPr lang="en-US" dirty="0" smtClean="0"/>
              <a:t>or layout </a:t>
            </a:r>
            <a:r>
              <a:rPr lang="en-US" dirty="0"/>
              <a:t>depending on user input.</a:t>
            </a:r>
          </a:p>
          <a:p>
            <a:r>
              <a:rPr lang="en-US" dirty="0" smtClean="0"/>
              <a:t>In </a:t>
            </a:r>
            <a:r>
              <a:rPr lang="en-US" dirty="0"/>
              <a:t>contrast, dynamic web pages adapt </a:t>
            </a:r>
            <a:r>
              <a:rPr lang="en-US" dirty="0" smtClean="0"/>
              <a:t>their content </a:t>
            </a:r>
            <a:r>
              <a:rPr lang="en-US" dirty="0"/>
              <a:t>depending on user input or </a:t>
            </a:r>
            <a:r>
              <a:rPr lang="en-US" dirty="0" smtClean="0"/>
              <a:t>computing environment </a:t>
            </a:r>
            <a:r>
              <a:rPr lang="en-US" dirty="0"/>
              <a:t>(user, time or data).</a:t>
            </a:r>
          </a:p>
          <a:p>
            <a:r>
              <a:rPr lang="en-US" dirty="0" smtClean="0"/>
              <a:t>•Dynamic </a:t>
            </a:r>
            <a:r>
              <a:rPr lang="en-US" dirty="0"/>
              <a:t>content can be delivered as a result </a:t>
            </a:r>
            <a:r>
              <a:rPr lang="en-US" dirty="0" smtClean="0"/>
              <a:t>of two </a:t>
            </a:r>
            <a:r>
              <a:rPr lang="en-US" dirty="0"/>
              <a:t>technologies:</a:t>
            </a:r>
          </a:p>
          <a:p>
            <a:pPr lvl="1"/>
            <a:r>
              <a:rPr lang="en-US" dirty="0" smtClean="0"/>
              <a:t>Client-side </a:t>
            </a:r>
            <a:r>
              <a:rPr lang="en-US" dirty="0"/>
              <a:t>scripting languages</a:t>
            </a:r>
          </a:p>
          <a:p>
            <a:pPr lvl="1"/>
            <a:r>
              <a:rPr lang="en-US" dirty="0" smtClean="0"/>
              <a:t>Server-side </a:t>
            </a:r>
            <a:r>
              <a:rPr lang="en-US" dirty="0"/>
              <a:t>scripting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2393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If…Else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solidFill>
                  <a:srgbClr val="000000"/>
                </a:solidFill>
                <a:latin typeface="Arial"/>
                <a:cs typeface="Arial"/>
              </a:rPr>
              <a:t>The if and if…else constructs execute a block of </a:t>
            </a:r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code</a:t>
            </a:r>
            <a:r>
              <a:rPr lang="en-CA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depending </a:t>
            </a:r>
            <a:r>
              <a:rPr lang="en-CA" sz="2800" dirty="0">
                <a:solidFill>
                  <a:srgbClr val="000000"/>
                </a:solidFill>
                <a:latin typeface="Arial"/>
                <a:cs typeface="Arial"/>
              </a:rPr>
              <a:t>on the evaluation (true or false) of </a:t>
            </a:r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lang="en-CA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expression.</a:t>
            </a:r>
          </a:p>
          <a:p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E.g.</a:t>
            </a:r>
            <a:endParaRPr lang="en-CA" sz="2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55626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also contains a conditional operator </a:t>
            </a:r>
            <a:r>
              <a:rPr lang="en-US" dirty="0" smtClean="0"/>
              <a:t>that assigns </a:t>
            </a:r>
            <a:r>
              <a:rPr lang="en-US" dirty="0"/>
              <a:t>a value to a variable based on some condition.</a:t>
            </a:r>
          </a:p>
          <a:p>
            <a:r>
              <a:rPr lang="en-US" dirty="0" smtClean="0"/>
              <a:t>E.g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58102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switch construct executes specific block(s) of </a:t>
            </a:r>
            <a:r>
              <a:rPr lang="en-US" dirty="0" smtClean="0"/>
              <a:t>code based </a:t>
            </a:r>
            <a:r>
              <a:rPr lang="en-US" dirty="0"/>
              <a:t>on the value of a particular expression.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Note: Use break statement to prevent the code from running </a:t>
            </a:r>
            <a:r>
              <a:rPr lang="en-US" dirty="0" smtClean="0"/>
              <a:t>into the </a:t>
            </a:r>
            <a:r>
              <a:rPr lang="en-US" dirty="0"/>
              <a:t>next case automatically.</a:t>
            </a:r>
          </a:p>
          <a:p>
            <a:r>
              <a:rPr lang="en-US" dirty="0" smtClean="0"/>
              <a:t>E.g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97829"/>
            <a:ext cx="63055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and 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break command will break the loop and </a:t>
            </a:r>
            <a:r>
              <a:rPr lang="en-US" dirty="0" smtClean="0"/>
              <a:t>continue executing </a:t>
            </a:r>
            <a:r>
              <a:rPr lang="en-US" dirty="0"/>
              <a:t>the code that follows after the loop (if any).</a:t>
            </a:r>
          </a:p>
          <a:p>
            <a:r>
              <a:rPr lang="en-US" dirty="0" smtClean="0"/>
              <a:t> </a:t>
            </a:r>
            <a:r>
              <a:rPr lang="en-US" dirty="0"/>
              <a:t>E.g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continue command will break the current loop </a:t>
            </a:r>
            <a:r>
              <a:rPr lang="en-US" dirty="0" smtClean="0"/>
              <a:t>and continue </a:t>
            </a:r>
            <a:r>
              <a:rPr lang="en-US" dirty="0"/>
              <a:t>with the next value.</a:t>
            </a:r>
          </a:p>
          <a:p>
            <a:r>
              <a:rPr lang="en-US" dirty="0" err="1" smtClean="0"/>
              <a:t>E.g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3048000"/>
            <a:ext cx="4752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74" y="5603966"/>
            <a:ext cx="54673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Labels are used to mark statements for reference </a:t>
            </a:r>
            <a:r>
              <a:rPr lang="en-US" sz="2800" dirty="0" smtClean="0"/>
              <a:t>by other </a:t>
            </a:r>
            <a:r>
              <a:rPr lang="en-US" sz="2800" dirty="0"/>
              <a:t>statements in other sections of a script.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Labels can solve the problem of breaking from a </a:t>
            </a:r>
            <a:r>
              <a:rPr lang="en-US" sz="2800" dirty="0" smtClean="0"/>
              <a:t>loop that </a:t>
            </a:r>
            <a:r>
              <a:rPr lang="en-US" sz="2800" dirty="0"/>
              <a:t>is nested inside another loop.</a:t>
            </a:r>
          </a:p>
          <a:p>
            <a:r>
              <a:rPr lang="en-US" sz="2800" dirty="0" smtClean="0"/>
              <a:t>E.g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32" y="4419600"/>
            <a:ext cx="804196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function in a JavaScript is a set of statements </a:t>
            </a:r>
            <a:r>
              <a:rPr lang="en-US" dirty="0" smtClean="0"/>
              <a:t>that performs </a:t>
            </a:r>
            <a:r>
              <a:rPr lang="en-US" dirty="0"/>
              <a:t>a specific task (a procedure).</a:t>
            </a:r>
          </a:p>
          <a:p>
            <a:r>
              <a:rPr lang="en-US" dirty="0" smtClean="0"/>
              <a:t>A </a:t>
            </a:r>
            <a:r>
              <a:rPr lang="en-US" dirty="0"/>
              <a:t>function will be executed by an event or by a call </a:t>
            </a:r>
            <a:r>
              <a:rPr lang="en-US" dirty="0" smtClean="0"/>
              <a:t>to that </a:t>
            </a:r>
            <a:r>
              <a:rPr lang="en-US" dirty="0"/>
              <a:t>function.</a:t>
            </a:r>
          </a:p>
          <a:p>
            <a:r>
              <a:rPr lang="en-US" dirty="0" smtClean="0"/>
              <a:t>Functions </a:t>
            </a:r>
            <a:r>
              <a:rPr lang="en-US" dirty="0"/>
              <a:t>can be defined both in the &lt;head&gt; and in </a:t>
            </a:r>
            <a:r>
              <a:rPr lang="en-US" dirty="0" smtClean="0"/>
              <a:t>the &lt;body</a:t>
            </a:r>
            <a:r>
              <a:rPr lang="en-US" dirty="0"/>
              <a:t>&gt; section of a document. However, to assure </a:t>
            </a:r>
            <a:r>
              <a:rPr lang="en-US" dirty="0" smtClean="0"/>
              <a:t>that the </a:t>
            </a:r>
            <a:r>
              <a:rPr lang="en-US" dirty="0"/>
              <a:t>function is read/loaded by the browser before it </a:t>
            </a:r>
            <a:r>
              <a:rPr lang="en-US" dirty="0" smtClean="0"/>
              <a:t>is called</a:t>
            </a:r>
            <a:r>
              <a:rPr lang="en-US" dirty="0"/>
              <a:t>, it could be wise to put it in the &lt;head&gt; section.</a:t>
            </a:r>
          </a:p>
          <a:p>
            <a:r>
              <a:rPr lang="en-US" dirty="0" smtClean="0"/>
              <a:t>A </a:t>
            </a:r>
            <a:r>
              <a:rPr lang="en-US" dirty="0"/>
              <a:t>function can be called from anywhere within the </a:t>
            </a:r>
            <a:r>
              <a:rPr lang="en-US" dirty="0" smtClean="0"/>
              <a:t>page (or </a:t>
            </a:r>
            <a:r>
              <a:rPr lang="en-US" dirty="0"/>
              <a:t>even from other pages if the function is embedded </a:t>
            </a:r>
            <a:r>
              <a:rPr lang="en-US" dirty="0" smtClean="0"/>
              <a:t>in an </a:t>
            </a:r>
            <a:r>
              <a:rPr lang="en-US" dirty="0"/>
              <a:t>external .</a:t>
            </a:r>
            <a:r>
              <a:rPr lang="en-US" dirty="0" err="1"/>
              <a:t>js</a:t>
            </a:r>
            <a:r>
              <a:rPr lang="en-US" dirty="0"/>
              <a:t> file).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and Calling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user-defined function has the following syntax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When calling a function, the argument list should </a:t>
            </a:r>
            <a:r>
              <a:rPr lang="en-US" dirty="0" smtClean="0"/>
              <a:t>be supplied </a:t>
            </a:r>
            <a:r>
              <a:rPr lang="en-US" dirty="0"/>
              <a:t>correctly (should match with the definition):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60864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5257800"/>
            <a:ext cx="75533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57" y="1828800"/>
            <a:ext cx="639177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861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provides few built-in functions for </a:t>
            </a:r>
            <a:r>
              <a:rPr lang="en-US" dirty="0" smtClean="0"/>
              <a:t>data manipulation</a:t>
            </a:r>
            <a:r>
              <a:rPr lang="en-US" dirty="0"/>
              <a:t>. The following table gives some of them: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23" y="3429000"/>
            <a:ext cx="736791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JavaScript is an object-driven language (not fully </a:t>
            </a:r>
            <a:r>
              <a:rPr lang="en-US" dirty="0" smtClean="0"/>
              <a:t>object oriented, such </a:t>
            </a:r>
            <a:r>
              <a:rPr lang="en-US" dirty="0"/>
              <a:t>as Java).</a:t>
            </a:r>
          </a:p>
          <a:p>
            <a:r>
              <a:rPr lang="en-US" dirty="0" smtClean="0"/>
              <a:t>JavaScript </a:t>
            </a:r>
            <a:r>
              <a:rPr lang="en-US" dirty="0"/>
              <a:t>has several built-in objects.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two specific objects exists for manipulate data: one </a:t>
            </a:r>
            <a:r>
              <a:rPr lang="en-US" dirty="0" smtClean="0"/>
              <a:t>for performing </a:t>
            </a:r>
            <a:r>
              <a:rPr lang="en-US" dirty="0"/>
              <a:t>math operations (Math) on numeric data and </a:t>
            </a:r>
            <a:r>
              <a:rPr lang="en-US" dirty="0" smtClean="0"/>
              <a:t>another for </a:t>
            </a:r>
            <a:r>
              <a:rPr lang="en-US" dirty="0"/>
              <a:t>performing operations on string values (String)</a:t>
            </a:r>
          </a:p>
          <a:p>
            <a:r>
              <a:rPr lang="en-US" dirty="0" smtClean="0"/>
              <a:t> </a:t>
            </a:r>
            <a:r>
              <a:rPr lang="en-US" dirty="0"/>
              <a:t>An object is a collection of properties and </a:t>
            </a:r>
            <a:r>
              <a:rPr lang="en-US" dirty="0" smtClean="0"/>
              <a:t>methods (functions</a:t>
            </a:r>
            <a:r>
              <a:rPr lang="en-US" dirty="0"/>
              <a:t>).</a:t>
            </a:r>
          </a:p>
          <a:p>
            <a:pPr lvl="1"/>
            <a:r>
              <a:rPr lang="en-US" dirty="0" smtClean="0"/>
              <a:t>Properties </a:t>
            </a:r>
            <a:r>
              <a:rPr lang="en-US" dirty="0"/>
              <a:t>are values associated with an object</a:t>
            </a:r>
          </a:p>
          <a:p>
            <a:pPr lvl="1"/>
            <a:r>
              <a:rPr lang="en-US" dirty="0" smtClean="0"/>
              <a:t>Methods </a:t>
            </a:r>
            <a:r>
              <a:rPr lang="en-US" dirty="0"/>
              <a:t>are the actions that can be performed on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Client-side</a:t>
            </a:r>
            <a:br>
              <a:rPr lang="en-US" dirty="0"/>
            </a:br>
            <a:r>
              <a:rPr lang="en-US" dirty="0"/>
              <a:t>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Client-side </a:t>
            </a:r>
            <a:r>
              <a:rPr lang="en-US" dirty="0"/>
              <a:t>scripts can modify the pages at runtime, </a:t>
            </a:r>
            <a:r>
              <a:rPr lang="en-US" dirty="0" smtClean="0"/>
              <a:t>and therefore</a:t>
            </a:r>
            <a:r>
              <a:rPr lang="en-US" dirty="0"/>
              <a:t>, they also falls under the heading of </a:t>
            </a:r>
            <a:r>
              <a:rPr lang="en-US" dirty="0" smtClean="0"/>
              <a:t>DHTML (dynamic </a:t>
            </a:r>
            <a:r>
              <a:rPr lang="en-US" dirty="0"/>
              <a:t>HTML).</a:t>
            </a:r>
          </a:p>
          <a:p>
            <a:r>
              <a:rPr lang="en-US" dirty="0" smtClean="0"/>
              <a:t>Client-side </a:t>
            </a:r>
            <a:r>
              <a:rPr lang="en-US" dirty="0"/>
              <a:t>scripts have greater access to the </a:t>
            </a:r>
            <a:r>
              <a:rPr lang="en-US" dirty="0" smtClean="0"/>
              <a:t>information and </a:t>
            </a:r>
            <a:r>
              <a:rPr lang="en-US" dirty="0"/>
              <a:t>functions available on the user's computer, </a:t>
            </a:r>
            <a:r>
              <a:rPr lang="en-US" dirty="0" smtClean="0"/>
              <a:t>whereas for </a:t>
            </a:r>
            <a:r>
              <a:rPr lang="en-US" dirty="0"/>
              <a:t>server-side scripts its for the server.</a:t>
            </a:r>
          </a:p>
          <a:p>
            <a:r>
              <a:rPr lang="en-US" dirty="0" smtClean="0"/>
              <a:t>Client-side </a:t>
            </a:r>
            <a:r>
              <a:rPr lang="en-US" dirty="0"/>
              <a:t>scripts require that the user's web </a:t>
            </a:r>
            <a:r>
              <a:rPr lang="en-US" dirty="0" smtClean="0"/>
              <a:t>browser understand </a:t>
            </a:r>
            <a:r>
              <a:rPr lang="en-US" dirty="0"/>
              <a:t>the scripting language in which they </a:t>
            </a:r>
            <a:r>
              <a:rPr lang="en-US" dirty="0" smtClean="0"/>
              <a:t>are written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676400"/>
            <a:ext cx="711566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Creation of new, custom objects requires the </a:t>
            </a:r>
            <a:r>
              <a:rPr lang="en-US" sz="2800" dirty="0" smtClean="0"/>
              <a:t>existence of </a:t>
            </a:r>
            <a:r>
              <a:rPr lang="en-US" sz="2800" dirty="0"/>
              <a:t>an object constructor.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keyword </a:t>
            </a:r>
            <a:r>
              <a:rPr lang="en-US" sz="2800" b="1" dirty="0"/>
              <a:t>this </a:t>
            </a:r>
            <a:r>
              <a:rPr lang="en-US" sz="2800" dirty="0"/>
              <a:t>refers to the current object that </a:t>
            </a:r>
            <a:r>
              <a:rPr lang="en-US" sz="2800" dirty="0" smtClean="0"/>
              <a:t>called the </a:t>
            </a:r>
            <a:r>
              <a:rPr lang="en-US" sz="2800" dirty="0"/>
              <a:t>constructor function.</a:t>
            </a:r>
          </a:p>
          <a:p>
            <a:r>
              <a:rPr lang="en-US" sz="2800" dirty="0" smtClean="0"/>
              <a:t>E.g</a:t>
            </a:r>
            <a:r>
              <a:rPr lang="en-US" sz="2800" dirty="0"/>
              <a:t>. the following function can be used to </a:t>
            </a:r>
            <a:r>
              <a:rPr lang="en-US" sz="2800" dirty="0" smtClean="0"/>
              <a:t>construct totally </a:t>
            </a:r>
            <a:r>
              <a:rPr lang="en-US" sz="2800" dirty="0"/>
              <a:t>new objects of a Rectangle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41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607568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709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42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1304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63782" y="401032"/>
            <a:ext cx="4572000" cy="6494085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+mj-lt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&lt;html&gt;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&lt;head&gt;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&lt;script language="JavaScript" type="text/JavaScript"&gt;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function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Rect_Area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return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this.width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*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this.height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;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function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Rect_Perimeter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return 2*(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this.width+this.height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);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function Rectangle(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w,h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this.width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=w;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this.height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=h;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this.area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=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Rect_Area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this.perimeter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=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Rect_Perimeter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rect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=new Rectangle(4,3);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document.write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rect.width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document.write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("&lt;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br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&gt;");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document.write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rect.area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());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&lt;/script&gt;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&lt;/head&gt;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&lt;body&gt;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&lt;/body&gt;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&lt;/html&gt;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Object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DOM is a type of application program interface (</a:t>
            </a:r>
            <a:r>
              <a:rPr lang="en-US" dirty="0" smtClean="0"/>
              <a:t>API) allowing </a:t>
            </a:r>
            <a:r>
              <a:rPr lang="en-US" dirty="0"/>
              <a:t>programming language access to the </a:t>
            </a:r>
            <a:r>
              <a:rPr lang="en-US" dirty="0" smtClean="0"/>
              <a:t>structure of </a:t>
            </a:r>
            <a:r>
              <a:rPr lang="en-US" dirty="0"/>
              <a:t>a web document.</a:t>
            </a:r>
          </a:p>
          <a:p>
            <a:r>
              <a:rPr lang="en-US" dirty="0" smtClean="0"/>
              <a:t>The </a:t>
            </a:r>
            <a:r>
              <a:rPr lang="en-US" dirty="0"/>
              <a:t>HTML DOM is a W3C standard.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Netscape and Microsoft IE have their own </a:t>
            </a:r>
            <a:r>
              <a:rPr lang="en-US" dirty="0" smtClean="0"/>
              <a:t>proprietary DOM </a:t>
            </a:r>
            <a:r>
              <a:rPr lang="en-US" dirty="0"/>
              <a:t>specifications in addition to W3C DOM.</a:t>
            </a:r>
          </a:p>
          <a:p>
            <a:r>
              <a:rPr lang="en-US" dirty="0" smtClean="0"/>
              <a:t> </a:t>
            </a:r>
            <a:r>
              <a:rPr lang="en-US" dirty="0"/>
              <a:t>Using the DOM interface, all HTML elements, along </a:t>
            </a:r>
            <a:r>
              <a:rPr lang="en-US" dirty="0" smtClean="0"/>
              <a:t>with their </a:t>
            </a:r>
            <a:r>
              <a:rPr lang="en-US" dirty="0"/>
              <a:t>containing text and attributes, can be accessed </a:t>
            </a:r>
            <a:r>
              <a:rPr lang="en-US" dirty="0" smtClean="0"/>
              <a:t>for modification</a:t>
            </a:r>
            <a:r>
              <a:rPr lang="en-US" dirty="0"/>
              <a:t>, deletion or to add new elements.</a:t>
            </a:r>
          </a:p>
          <a:p>
            <a:r>
              <a:rPr lang="en-US" dirty="0" smtClean="0"/>
              <a:t>The </a:t>
            </a:r>
            <a:r>
              <a:rPr lang="en-US" dirty="0"/>
              <a:t>HTML DOM is platform and language </a:t>
            </a:r>
            <a:r>
              <a:rPr lang="en-US" dirty="0" smtClean="0"/>
              <a:t>independent.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can be used by any programming language like </a:t>
            </a:r>
            <a:r>
              <a:rPr lang="en-US" dirty="0" smtClean="0"/>
              <a:t>Java, JavaScript</a:t>
            </a:r>
            <a:r>
              <a:rPr lang="en-US" dirty="0"/>
              <a:t>, and VBScript.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Retrieving the Title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737" y="2148681"/>
            <a:ext cx="5724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latest DOM specification (Level 1) is supported </a:t>
            </a:r>
            <a:r>
              <a:rPr lang="en-US" dirty="0" smtClean="0"/>
              <a:t>by Mozilla </a:t>
            </a:r>
            <a:r>
              <a:rPr lang="en-US" dirty="0"/>
              <a:t>and Microsoft IE 5 onwards.</a:t>
            </a:r>
          </a:p>
          <a:p>
            <a:r>
              <a:rPr lang="en-US" dirty="0" smtClean="0"/>
              <a:t>According </a:t>
            </a:r>
            <a:r>
              <a:rPr lang="en-US" dirty="0"/>
              <a:t>to Level 1 DOM, each object, whatever it </a:t>
            </a:r>
            <a:r>
              <a:rPr lang="en-US" dirty="0" smtClean="0"/>
              <a:t>may be </a:t>
            </a:r>
            <a:r>
              <a:rPr lang="en-US" dirty="0"/>
              <a:t>exactly, is a </a:t>
            </a:r>
            <a:r>
              <a:rPr lang="en-US" b="1" dirty="0"/>
              <a:t>Node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1. </a:t>
            </a:r>
            <a:r>
              <a:rPr lang="en-US" dirty="0">
                <a:solidFill>
                  <a:srgbClr val="00B0F0"/>
                </a:solidFill>
              </a:rPr>
              <a:t>&lt;P&gt;This is a paragraph&lt;/P&gt; </a:t>
            </a:r>
            <a:r>
              <a:rPr lang="en-US" dirty="0"/>
              <a:t>will create two </a:t>
            </a:r>
            <a:r>
              <a:rPr lang="en-US" dirty="0" smtClean="0"/>
              <a:t>nodes: an </a:t>
            </a:r>
            <a:r>
              <a:rPr lang="en-US" dirty="0"/>
              <a:t>element P and a text node with content </a:t>
            </a:r>
            <a:r>
              <a:rPr lang="en-US" dirty="0">
                <a:solidFill>
                  <a:srgbClr val="00B0F0"/>
                </a:solidFill>
              </a:rPr>
              <a:t>'This is </a:t>
            </a:r>
            <a:r>
              <a:rPr lang="en-US" dirty="0" smtClean="0">
                <a:solidFill>
                  <a:srgbClr val="00B0F0"/>
                </a:solidFill>
              </a:rPr>
              <a:t>a paragraph</a:t>
            </a:r>
            <a:r>
              <a:rPr lang="en-US" dirty="0">
                <a:solidFill>
                  <a:srgbClr val="00B0F0"/>
                </a:solidFill>
              </a:rPr>
              <a:t>'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2. In </a:t>
            </a:r>
            <a:r>
              <a:rPr lang="en-US" dirty="0">
                <a:solidFill>
                  <a:srgbClr val="00B0F0"/>
                </a:solidFill>
              </a:rPr>
              <a:t>&lt;P&gt;This is a &lt;B&gt;paragraph&lt;/B&gt;&lt;/P&gt; </a:t>
            </a:r>
            <a:r>
              <a:rPr lang="en-US" dirty="0" smtClean="0"/>
              <a:t>the element </a:t>
            </a:r>
            <a:r>
              <a:rPr lang="en-US" dirty="0"/>
              <a:t>node 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/>
              <a:t> has two children, one of which has a child of </a:t>
            </a:r>
            <a:r>
              <a:rPr lang="en-US" dirty="0" smtClean="0"/>
              <a:t>its 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43550"/>
            <a:ext cx="2819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E.g. 3. In </a:t>
            </a:r>
            <a:r>
              <a:rPr lang="en-US" dirty="0">
                <a:solidFill>
                  <a:srgbClr val="00B0F0"/>
                </a:solidFill>
              </a:rPr>
              <a:t>&lt;P ALIGN="right"&gt;This is </a:t>
            </a:r>
            <a:r>
              <a:rPr lang="en-US" dirty="0" smtClean="0">
                <a:solidFill>
                  <a:srgbClr val="00B0F0"/>
                </a:solidFill>
              </a:rPr>
              <a:t>a &lt;B&gt;paragraph</a:t>
            </a:r>
            <a:r>
              <a:rPr lang="en-US" dirty="0">
                <a:solidFill>
                  <a:srgbClr val="00B0F0"/>
                </a:solidFill>
              </a:rPr>
              <a:t>&lt;/B&gt;&lt;/P&gt; </a:t>
            </a:r>
            <a:r>
              <a:rPr lang="en-US" dirty="0"/>
              <a:t>the element node P has an </a:t>
            </a:r>
            <a:r>
              <a:rPr lang="en-US" dirty="0" smtClean="0"/>
              <a:t>attribute node of </a:t>
            </a:r>
            <a:r>
              <a:rPr lang="en-US" dirty="0">
                <a:solidFill>
                  <a:srgbClr val="00B0F0"/>
                </a:solidFill>
              </a:rPr>
              <a:t>ALIGN="right</a:t>
            </a:r>
            <a:r>
              <a:rPr lang="en-US" dirty="0" smtClean="0">
                <a:solidFill>
                  <a:srgbClr val="00B0F0"/>
                </a:solidFill>
              </a:rPr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element node 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/>
              <a:t> also has its own parent, this is usually </a:t>
            </a:r>
            <a:r>
              <a:rPr lang="en-US" dirty="0" smtClean="0"/>
              <a:t>the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46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1" y="2895600"/>
            <a:ext cx="457200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Netscape DOM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869009"/>
              </p:ext>
            </p:extLst>
          </p:nvPr>
        </p:nvGraphicFramePr>
        <p:xfrm>
          <a:off x="13063" y="16002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4584173"/>
              </p:ext>
            </p:extLst>
          </p:nvPr>
        </p:nvGraphicFramePr>
        <p:xfrm>
          <a:off x="6324600" y="1828800"/>
          <a:ext cx="1905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the 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48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813970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Objects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16236"/>
              </p:ext>
            </p:extLst>
          </p:nvPr>
        </p:nvGraphicFramePr>
        <p:xfrm>
          <a:off x="1219200" y="1905000"/>
          <a:ext cx="7499350" cy="37883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57400"/>
                <a:gridCol w="5441950"/>
              </a:tblGrid>
              <a:tr h="432734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1624666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top level object in the JavaScript hierarchy. The Window object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represents a browser window. A Window object is created automatically with every instance of a &lt;body&gt; or &lt;frameset&gt; tag</a:t>
                      </a:r>
                      <a:endParaRPr lang="en-US" dirty="0"/>
                    </a:p>
                  </a:txBody>
                  <a:tcPr/>
                </a:tc>
              </a:tr>
              <a:tr h="432734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Navigator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Contains information about the client's browser</a:t>
                      </a:r>
                      <a:endParaRPr lang="en-US" dirty="0"/>
                    </a:p>
                  </a:txBody>
                  <a:tcPr/>
                </a:tc>
              </a:tr>
              <a:tr h="432734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Contains information about the client's display screen</a:t>
                      </a:r>
                      <a:endParaRPr lang="en-US" dirty="0"/>
                    </a:p>
                  </a:txBody>
                  <a:tcPr/>
                </a:tc>
              </a:tr>
              <a:tr h="432734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Contains the visited URLs in the browser window</a:t>
                      </a:r>
                      <a:endParaRPr lang="en-US" dirty="0"/>
                    </a:p>
                  </a:txBody>
                  <a:tcPr/>
                </a:tc>
              </a:tr>
              <a:tr h="432734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Contains information about the current URL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Uses of Client-side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Form verification</a:t>
            </a:r>
          </a:p>
          <a:p>
            <a:pPr lvl="1"/>
            <a:r>
              <a:rPr lang="en-US" dirty="0" smtClean="0"/>
              <a:t>Client-side </a:t>
            </a:r>
            <a:r>
              <a:rPr lang="en-US" dirty="0"/>
              <a:t>scripts can parse form data prior to the data </a:t>
            </a:r>
            <a:r>
              <a:rPr lang="en-US" dirty="0" smtClean="0"/>
              <a:t>being submitted </a:t>
            </a:r>
            <a:r>
              <a:rPr lang="en-US" dirty="0"/>
              <a:t>to a handler on the server, ensuring that there are </a:t>
            </a:r>
            <a:r>
              <a:rPr lang="en-US" dirty="0" smtClean="0"/>
              <a:t>no obvious </a:t>
            </a:r>
            <a:r>
              <a:rPr lang="en-US" dirty="0"/>
              <a:t>errors (missing or improperly formatted data).</a:t>
            </a:r>
          </a:p>
          <a:p>
            <a:r>
              <a:rPr lang="en-US" b="1" dirty="0" smtClean="0"/>
              <a:t>Document </a:t>
            </a:r>
            <a:r>
              <a:rPr lang="en-US" b="1" dirty="0"/>
              <a:t>animation and automation</a:t>
            </a:r>
          </a:p>
          <a:p>
            <a:pPr lvl="1"/>
            <a:r>
              <a:rPr lang="en-US" dirty="0" smtClean="0"/>
              <a:t>Accessing </a:t>
            </a:r>
            <a:r>
              <a:rPr lang="en-US" dirty="0"/>
              <a:t>element data and properties via the DOM, </a:t>
            </a:r>
            <a:r>
              <a:rPr lang="en-US" dirty="0" smtClean="0"/>
              <a:t>client-side scripts </a:t>
            </a:r>
            <a:r>
              <a:rPr lang="en-US" dirty="0"/>
              <a:t>can affect changes in elements’ content, </a:t>
            </a:r>
            <a:r>
              <a:rPr lang="en-US" dirty="0" smtClean="0"/>
              <a:t>appearance, size</a:t>
            </a:r>
            <a:r>
              <a:rPr lang="en-US" dirty="0"/>
              <a:t>, position, and so forth.</a:t>
            </a:r>
          </a:p>
          <a:p>
            <a:r>
              <a:rPr lang="en-US" b="1" dirty="0" smtClean="0"/>
              <a:t>Basic </a:t>
            </a:r>
            <a:r>
              <a:rPr lang="en-US" b="1" dirty="0"/>
              <a:t>document intelligence</a:t>
            </a:r>
          </a:p>
          <a:p>
            <a:pPr lvl="1"/>
            <a:r>
              <a:rPr lang="en-US" dirty="0" smtClean="0"/>
              <a:t>Client-side </a:t>
            </a:r>
            <a:r>
              <a:rPr lang="en-US" dirty="0"/>
              <a:t>scripts can embed a base level of intelligence to </a:t>
            </a:r>
            <a:r>
              <a:rPr lang="en-US" dirty="0" smtClean="0"/>
              <a:t>the document </a:t>
            </a:r>
            <a:r>
              <a:rPr lang="en-US" dirty="0"/>
              <a:t>by linking elements to scripts via events (</a:t>
            </a:r>
            <a:r>
              <a:rPr lang="en-US" dirty="0" smtClean="0"/>
              <a:t>mouse clicks</a:t>
            </a:r>
            <a:r>
              <a:rPr lang="en-US" dirty="0"/>
              <a:t>, key presses, and so 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Events make a web document interactive by </a:t>
            </a:r>
            <a:r>
              <a:rPr lang="en-US" dirty="0" smtClean="0"/>
              <a:t>responding to </a:t>
            </a:r>
            <a:r>
              <a:rPr lang="en-US" dirty="0"/>
              <a:t>user’s actions.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Display a message when you press a button</a:t>
            </a:r>
          </a:p>
          <a:p>
            <a:r>
              <a:rPr lang="en-US" dirty="0" smtClean="0"/>
              <a:t> </a:t>
            </a:r>
            <a:r>
              <a:rPr lang="en-US" dirty="0"/>
              <a:t>JavaScript supports various events, such as, </a:t>
            </a:r>
            <a:r>
              <a:rPr lang="en-US" dirty="0" err="1" smtClean="0"/>
              <a:t>onClick</a:t>
            </a:r>
            <a:r>
              <a:rPr lang="en-US" dirty="0" smtClean="0"/>
              <a:t> , </a:t>
            </a:r>
            <a:r>
              <a:rPr lang="en-US" dirty="0" err="1" smtClean="0"/>
              <a:t>onKeyPress</a:t>
            </a:r>
            <a:r>
              <a:rPr lang="en-US" dirty="0" smtClean="0"/>
              <a:t> , </a:t>
            </a:r>
            <a:r>
              <a:rPr lang="en-US" dirty="0"/>
              <a:t>and so forth</a:t>
            </a:r>
          </a:p>
          <a:p>
            <a:r>
              <a:rPr lang="en-US" dirty="0" smtClean="0"/>
              <a:t> </a:t>
            </a:r>
            <a:r>
              <a:rPr lang="en-US" dirty="0"/>
              <a:t>Some examples for events: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mouse click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web page or an image loading</a:t>
            </a:r>
          </a:p>
          <a:p>
            <a:pPr lvl="2"/>
            <a:r>
              <a:rPr lang="en-US" dirty="0" smtClean="0"/>
              <a:t>Moussing </a:t>
            </a:r>
            <a:r>
              <a:rPr lang="en-US" dirty="0"/>
              <a:t>over a hot spot on the web page</a:t>
            </a:r>
          </a:p>
          <a:p>
            <a:pPr lvl="2"/>
            <a:r>
              <a:rPr lang="en-US" dirty="0" smtClean="0"/>
              <a:t>Selecting </a:t>
            </a:r>
            <a:r>
              <a:rPr lang="en-US" dirty="0"/>
              <a:t>an input box in an HTML form</a:t>
            </a:r>
          </a:p>
          <a:p>
            <a:pPr lvl="2"/>
            <a:r>
              <a:rPr lang="en-US" dirty="0" smtClean="0"/>
              <a:t>Submitting </a:t>
            </a:r>
            <a:r>
              <a:rPr lang="en-US" dirty="0"/>
              <a:t>an HTML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3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000" dirty="0"/>
              <a:t>&lt;html</a:t>
            </a:r>
            <a:r>
              <a:rPr lang="en-US" sz="2000" dirty="0" smtClean="0"/>
              <a:t>&gt;&lt;</a:t>
            </a:r>
            <a:r>
              <a:rPr lang="en-US" sz="2000" dirty="0"/>
              <a:t>head&gt;</a:t>
            </a:r>
          </a:p>
          <a:p>
            <a:pPr marL="82296" indent="0">
              <a:buNone/>
            </a:pPr>
            <a:r>
              <a:rPr lang="en-US" sz="2000" dirty="0"/>
              <a:t>&lt;script language="JavaScript" type="text/JavaScript</a:t>
            </a:r>
            <a:r>
              <a:rPr lang="en-US" sz="2000" dirty="0" smtClean="0"/>
              <a:t>"&gt;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/>
              <a:t>function highlight(</a:t>
            </a:r>
            <a:r>
              <a:rPr lang="en-US" sz="2000" dirty="0" err="1"/>
              <a:t>obj</a:t>
            </a:r>
            <a:r>
              <a:rPr lang="en-US" sz="2000" dirty="0"/>
              <a:t>) {</a:t>
            </a:r>
          </a:p>
          <a:p>
            <a:pPr marL="82296" indent="0">
              <a:buNone/>
            </a:pPr>
            <a:r>
              <a:rPr lang="en-US" sz="2000" dirty="0" err="1"/>
              <a:t>obj.style.border</a:t>
            </a:r>
            <a:r>
              <a:rPr lang="en-US" sz="2000" dirty="0"/>
              <a:t>="solid blue 4px"</a:t>
            </a:r>
          </a:p>
          <a:p>
            <a:pPr marL="82296" indent="0">
              <a:buNone/>
            </a:pPr>
            <a:r>
              <a:rPr lang="en-US" sz="2000" dirty="0" err="1"/>
              <a:t>obj.style.backgroundColor</a:t>
            </a:r>
            <a:r>
              <a:rPr lang="en-US" sz="2000" dirty="0"/>
              <a:t>="yellow</a:t>
            </a:r>
            <a:r>
              <a:rPr lang="en-US" sz="2000" dirty="0" smtClean="0"/>
              <a:t>"; }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/>
              <a:t>function normal(</a:t>
            </a:r>
            <a:r>
              <a:rPr lang="en-US" sz="2000" dirty="0" err="1"/>
              <a:t>obj</a:t>
            </a:r>
            <a:r>
              <a:rPr lang="en-US" sz="2000" dirty="0"/>
              <a:t>){</a:t>
            </a:r>
          </a:p>
          <a:p>
            <a:pPr marL="82296" indent="0">
              <a:buNone/>
            </a:pPr>
            <a:r>
              <a:rPr lang="en-US" sz="2000" dirty="0" err="1"/>
              <a:t>obj.style.border</a:t>
            </a:r>
            <a:r>
              <a:rPr lang="en-US" sz="2000" dirty="0"/>
              <a:t>="none </a:t>
            </a:r>
            <a:r>
              <a:rPr lang="en-US" sz="2000" dirty="0" err="1"/>
              <a:t>none</a:t>
            </a:r>
            <a:r>
              <a:rPr lang="en-US" sz="2000" dirty="0"/>
              <a:t> </a:t>
            </a:r>
            <a:r>
              <a:rPr lang="en-US" sz="2000" dirty="0" err="1"/>
              <a:t>none</a:t>
            </a:r>
            <a:r>
              <a:rPr lang="en-US" sz="2000" dirty="0"/>
              <a:t>"</a:t>
            </a:r>
          </a:p>
          <a:p>
            <a:pPr marL="82296" indent="0">
              <a:buNone/>
            </a:pPr>
            <a:r>
              <a:rPr lang="en-US" sz="2000" dirty="0" err="1"/>
              <a:t>obj.style.backgroundColor</a:t>
            </a:r>
            <a:r>
              <a:rPr lang="en-US" sz="2000" dirty="0"/>
              <a:t>="white</a:t>
            </a:r>
            <a:r>
              <a:rPr lang="en-US" sz="2000" dirty="0" smtClean="0"/>
              <a:t>";  }</a:t>
            </a:r>
          </a:p>
          <a:p>
            <a:pPr marL="82296" indent="0">
              <a:buNone/>
            </a:pPr>
            <a:r>
              <a:rPr lang="en-US" sz="2000" dirty="0" smtClean="0"/>
              <a:t>&lt;/</a:t>
            </a:r>
            <a:r>
              <a:rPr lang="en-US" sz="2000" dirty="0"/>
              <a:t>script</a:t>
            </a:r>
            <a:r>
              <a:rPr lang="en-US" sz="2000" dirty="0" smtClean="0"/>
              <a:t>&gt;&lt;/</a:t>
            </a:r>
            <a:r>
              <a:rPr lang="en-US" sz="2000" dirty="0"/>
              <a:t>head</a:t>
            </a:r>
            <a:r>
              <a:rPr lang="en-US" sz="2000" dirty="0" smtClean="0"/>
              <a:t>&gt;&lt;</a:t>
            </a:r>
            <a:r>
              <a:rPr lang="en-US" sz="2000" dirty="0"/>
              <a:t>body&gt;</a:t>
            </a:r>
          </a:p>
          <a:p>
            <a:pPr marL="82296" indent="0">
              <a:buNone/>
            </a:pPr>
            <a:r>
              <a:rPr lang="en-US" sz="2000" dirty="0"/>
              <a:t>&lt;h1 </a:t>
            </a:r>
            <a:r>
              <a:rPr lang="en-US" sz="2000" dirty="0" err="1"/>
              <a:t>onMouseOver</a:t>
            </a:r>
            <a:r>
              <a:rPr lang="en-US" sz="2000" dirty="0"/>
              <a:t>="</a:t>
            </a:r>
            <a:r>
              <a:rPr lang="en-US" sz="2000" dirty="0" err="1"/>
              <a:t>style.color</a:t>
            </a:r>
            <a:r>
              <a:rPr lang="en-US" sz="2000" dirty="0"/>
              <a:t>='red'" </a:t>
            </a:r>
            <a:r>
              <a:rPr lang="en-US" sz="2000" dirty="0" err="1"/>
              <a:t>onMouseOut</a:t>
            </a:r>
            <a:r>
              <a:rPr lang="en-US" sz="2000" dirty="0"/>
              <a:t>="</a:t>
            </a:r>
            <a:r>
              <a:rPr lang="en-US" sz="2000" dirty="0" err="1"/>
              <a:t>style.color</a:t>
            </a:r>
            <a:r>
              <a:rPr lang="en-US" sz="2000" dirty="0"/>
              <a:t>='black'"&gt;HNDIT -ATI Kurunegala &lt;/h1&gt;</a:t>
            </a:r>
          </a:p>
          <a:p>
            <a:pPr marL="82296" indent="0">
              <a:buNone/>
            </a:pPr>
            <a:r>
              <a:rPr lang="en-US" sz="2000" dirty="0"/>
              <a:t>&lt;p id="p1" </a:t>
            </a:r>
            <a:r>
              <a:rPr lang="en-US" sz="2000" dirty="0" err="1"/>
              <a:t>onMouseOver</a:t>
            </a:r>
            <a:r>
              <a:rPr lang="en-US" sz="2000" dirty="0"/>
              <a:t>="</a:t>
            </a:r>
            <a:r>
              <a:rPr lang="en-US" sz="2000" dirty="0" err="1"/>
              <a:t>JavaScript:highlight</a:t>
            </a:r>
            <a:r>
              <a:rPr lang="en-US" sz="2000" dirty="0"/>
              <a:t>(p1)" </a:t>
            </a:r>
            <a:r>
              <a:rPr lang="en-US" sz="2000" dirty="0" err="1"/>
              <a:t>onMouseOut</a:t>
            </a:r>
            <a:r>
              <a:rPr lang="en-US" sz="2000" dirty="0"/>
              <a:t>="</a:t>
            </a:r>
            <a:r>
              <a:rPr lang="en-US" sz="2000" dirty="0" err="1"/>
              <a:t>JavaScript:normal</a:t>
            </a:r>
            <a:r>
              <a:rPr lang="en-US" sz="2000" dirty="0"/>
              <a:t>(p1)"&gt; Second Year Students&lt;/p</a:t>
            </a:r>
            <a:r>
              <a:rPr lang="en-US" sz="2000" dirty="0" smtClean="0"/>
              <a:t>&gt;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/>
              <a:t>&lt;/body</a:t>
            </a:r>
            <a:r>
              <a:rPr lang="en-US" sz="2000" dirty="0" smtClean="0"/>
              <a:t>&gt;&lt;/</a:t>
            </a:r>
            <a:r>
              <a:rPr lang="en-US" sz="2000" dirty="0"/>
              <a:t>html&gt;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52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32529"/>
            <a:ext cx="3562350" cy="10287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261984"/>
            <a:ext cx="3429000" cy="9048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44" y="1752600"/>
            <a:ext cx="3609975" cy="9810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235669" y="3469152"/>
            <a:ext cx="838200" cy="490538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35669" y="5001610"/>
            <a:ext cx="838200" cy="490538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9634" y="3529755"/>
            <a:ext cx="2743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Mouse Over Event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5001610"/>
            <a:ext cx="2743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Mouse Over Event</a:t>
            </a:r>
            <a:endParaRPr lang="en-US" sz="24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JavaScript Events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7387392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JavaScript for Form</a:t>
            </a:r>
            <a:br>
              <a:rPr lang="en-US" dirty="0"/>
            </a:br>
            <a:r>
              <a:rPr lang="en-US" dirty="0"/>
              <a:t>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JavaScript can be used to validate input data </a:t>
            </a:r>
            <a:r>
              <a:rPr lang="en-US" dirty="0" smtClean="0"/>
              <a:t>in HTML </a:t>
            </a:r>
            <a:r>
              <a:rPr lang="en-US" dirty="0"/>
              <a:t>forms before sending off the content to </a:t>
            </a:r>
            <a:r>
              <a:rPr lang="en-US" dirty="0" smtClean="0"/>
              <a:t>a server</a:t>
            </a:r>
            <a:r>
              <a:rPr lang="en-US" dirty="0"/>
              <a:t>.</a:t>
            </a:r>
          </a:p>
          <a:p>
            <a:r>
              <a:rPr lang="en-US" dirty="0" smtClean="0"/>
              <a:t>Form </a:t>
            </a:r>
            <a:r>
              <a:rPr lang="en-US" dirty="0"/>
              <a:t>data that typically are checked by </a:t>
            </a:r>
            <a:r>
              <a:rPr lang="en-US" dirty="0" smtClean="0"/>
              <a:t>a JavaScript </a:t>
            </a:r>
            <a:r>
              <a:rPr lang="en-US" dirty="0"/>
              <a:t>could be: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the user left required fields empty?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the user entered a valid e-mail address?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the user entered a valid date?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the user entered text in a numeric field?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Validation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 to get user name and password. </a:t>
            </a:r>
            <a:r>
              <a:rPr lang="en-US" dirty="0" smtClean="0"/>
              <a:t>Validation required </a:t>
            </a:r>
            <a:r>
              <a:rPr lang="en-US" dirty="0"/>
              <a:t>to check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the user left required fields empty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the user entered text in correct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55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5838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Field is Not Blank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4" y="1695422"/>
            <a:ext cx="8328866" cy="478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Checking the Field is in Correct</a:t>
            </a:r>
            <a:br>
              <a:rPr lang="en-US" dirty="0"/>
            </a:br>
            <a:r>
              <a:rPr lang="en-US" dirty="0"/>
              <a:t>Length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4012"/>
            <a:ext cx="6146800" cy="518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Checking the Field is in Correct</a:t>
            </a:r>
            <a:br>
              <a:rPr lang="en-US" dirty="0"/>
            </a:br>
            <a:r>
              <a:rPr lang="en-US" dirty="0"/>
              <a:t>Length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74481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Form Handler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562" y="2139156"/>
            <a:ext cx="54768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Client-side Scripting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  <a:p>
            <a:r>
              <a:rPr lang="en-US" dirty="0" smtClean="0"/>
              <a:t> </a:t>
            </a:r>
            <a:r>
              <a:rPr lang="en-US" dirty="0" err="1"/>
              <a:t>JScript</a:t>
            </a:r>
            <a:endParaRPr lang="en-US" dirty="0"/>
          </a:p>
          <a:p>
            <a:r>
              <a:rPr lang="en-US" dirty="0" smtClean="0"/>
              <a:t>VBScript</a:t>
            </a:r>
            <a:endParaRPr lang="en-US" dirty="0"/>
          </a:p>
          <a:p>
            <a:r>
              <a:rPr lang="en-US" dirty="0" err="1" smtClean="0"/>
              <a:t>ActionScript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AJAX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 was created in 1996 by the </a:t>
            </a:r>
            <a:r>
              <a:rPr lang="en-US" dirty="0" smtClean="0"/>
              <a:t>Netscape team </a:t>
            </a:r>
            <a:r>
              <a:rPr lang="en-US" dirty="0"/>
              <a:t>and released with Netscape 2.0.</a:t>
            </a:r>
          </a:p>
          <a:p>
            <a:r>
              <a:rPr lang="en-US" dirty="0" smtClean="0"/>
              <a:t>The </a:t>
            </a:r>
            <a:r>
              <a:rPr lang="en-US" dirty="0"/>
              <a:t>parsing of a document is available </a:t>
            </a:r>
            <a:r>
              <a:rPr lang="en-US" dirty="0" smtClean="0"/>
              <a:t>through Document </a:t>
            </a:r>
            <a:r>
              <a:rPr lang="en-US" dirty="0"/>
              <a:t>Object Model (DOM), a method </a:t>
            </a:r>
            <a:r>
              <a:rPr lang="en-US" dirty="0" smtClean="0"/>
              <a:t>to access </a:t>
            </a:r>
            <a:r>
              <a:rPr lang="en-US" dirty="0"/>
              <a:t>document links, anchors, forms and </a:t>
            </a:r>
            <a:r>
              <a:rPr lang="en-US" dirty="0" smtClean="0"/>
              <a:t>form objects</a:t>
            </a:r>
            <a:r>
              <a:rPr lang="en-US" dirty="0"/>
              <a:t>, and other objects.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Browser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creating a web page, it is required to account </a:t>
            </a:r>
            <a:r>
              <a:rPr lang="en-US" dirty="0" smtClean="0"/>
              <a:t>for the </a:t>
            </a:r>
            <a:r>
              <a:rPr lang="en-US" dirty="0"/>
              <a:t>possibility that viewers will be using browsers </a:t>
            </a:r>
            <a:r>
              <a:rPr lang="en-US" dirty="0" smtClean="0"/>
              <a:t>of various </a:t>
            </a:r>
            <a:r>
              <a:rPr lang="en-US" dirty="0"/>
              <a:t>versions from various vendors, for instance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Navigator 2, 3, 4, 6 and </a:t>
            </a:r>
            <a:r>
              <a:rPr lang="en-US" dirty="0" smtClean="0"/>
              <a:t>above</a:t>
            </a:r>
          </a:p>
          <a:p>
            <a:pPr lvl="1"/>
            <a:r>
              <a:rPr lang="en-US" dirty="0"/>
              <a:t>Internet Explorer 3, 4, 5, 5.5, 6 and </a:t>
            </a:r>
            <a:r>
              <a:rPr lang="en-US" dirty="0" smtClean="0"/>
              <a:t>above</a:t>
            </a:r>
          </a:p>
          <a:p>
            <a:pPr lvl="1"/>
            <a:r>
              <a:rPr lang="en-US" dirty="0"/>
              <a:t>Opera 3, 4, 5 and </a:t>
            </a:r>
            <a:r>
              <a:rPr lang="en-US" dirty="0" smtClean="0"/>
              <a:t>above</a:t>
            </a:r>
          </a:p>
          <a:p>
            <a:pPr lvl="1"/>
            <a:r>
              <a:rPr lang="en-US" dirty="0"/>
              <a:t>Platforms, such as, Windows 98, Windows NT, the </a:t>
            </a:r>
            <a:r>
              <a:rPr lang="en-US" dirty="0" smtClean="0"/>
              <a:t>Macintosh, </a:t>
            </a:r>
            <a:r>
              <a:rPr lang="en-US" dirty="0" err="1" smtClean="0"/>
              <a:t>RedHat</a:t>
            </a:r>
            <a:r>
              <a:rPr lang="en-US" dirty="0" smtClean="0"/>
              <a:t> </a:t>
            </a:r>
            <a:r>
              <a:rPr lang="en-US" dirty="0"/>
              <a:t>Linux and </a:t>
            </a:r>
            <a:r>
              <a:rPr lang="en-US" dirty="0" smtClean="0"/>
              <a:t>SunOS5</a:t>
            </a:r>
          </a:p>
          <a:p>
            <a:r>
              <a:rPr lang="en-US" dirty="0"/>
              <a:t>Typically JavaScript is used to handle complex browser</a:t>
            </a:r>
            <a:br>
              <a:rPr lang="en-US" dirty="0"/>
            </a:br>
            <a:r>
              <a:rPr lang="en-US" dirty="0"/>
              <a:t>	incompatibilities with subtle differences in rendering code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Incorporating JavaScript into a</a:t>
            </a:r>
            <a:br>
              <a:rPr lang="en-US" dirty="0"/>
            </a:br>
            <a:r>
              <a:rPr lang="en-US" dirty="0"/>
              <a:t>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410200"/>
          </a:xfrm>
        </p:spPr>
        <p:txBody>
          <a:bodyPr>
            <a:normAutofit/>
          </a:bodyPr>
          <a:lstStyle/>
          <a:p>
            <a:r>
              <a:rPr lang="en-US" dirty="0"/>
              <a:t>There are </a:t>
            </a:r>
            <a:r>
              <a:rPr lang="en-US" dirty="0" smtClean="0"/>
              <a:t>two </a:t>
            </a:r>
            <a:r>
              <a:rPr lang="en-US" dirty="0"/>
              <a:t>main methods for </a:t>
            </a:r>
            <a:r>
              <a:rPr lang="en-US" dirty="0" smtClean="0"/>
              <a:t>inserting scripts </a:t>
            </a:r>
            <a:r>
              <a:rPr lang="en-US" dirty="0"/>
              <a:t>into a HTML document:</a:t>
            </a:r>
          </a:p>
          <a:p>
            <a:pPr lvl="1"/>
            <a:r>
              <a:rPr lang="en-US" dirty="0" smtClean="0"/>
              <a:t>Enclosing </a:t>
            </a:r>
            <a:r>
              <a:rPr lang="en-US" dirty="0"/>
              <a:t>the script within script </a:t>
            </a:r>
            <a:r>
              <a:rPr lang="en-US" b="1" dirty="0"/>
              <a:t>(&lt;script&gt;) </a:t>
            </a:r>
            <a:r>
              <a:rPr lang="en-US" dirty="0"/>
              <a:t>tags</a:t>
            </a:r>
          </a:p>
          <a:p>
            <a:pPr marL="603504" lvl="2" indent="0">
              <a:buNone/>
            </a:pPr>
            <a:r>
              <a:rPr lang="en-US" b="1" dirty="0"/>
              <a:t>&lt;script language="JavaScript" type="text/JavaScript"&gt;</a:t>
            </a:r>
          </a:p>
          <a:p>
            <a:pPr marL="603504" lvl="2" indent="0">
              <a:buNone/>
            </a:pPr>
            <a:r>
              <a:rPr lang="en-US" b="1" dirty="0"/>
              <a:t>//Script code here</a:t>
            </a:r>
          </a:p>
          <a:p>
            <a:pPr marL="603504" lvl="2" indent="0">
              <a:buNone/>
            </a:pPr>
            <a:r>
              <a:rPr lang="en-US" b="1" dirty="0"/>
              <a:t>&lt;/script&gt;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an external script file</a:t>
            </a:r>
          </a:p>
          <a:p>
            <a:pPr marL="603504" lvl="2" indent="0">
              <a:buNone/>
            </a:pPr>
            <a:r>
              <a:rPr lang="fr-FR" b="1" dirty="0"/>
              <a:t>&lt;script </a:t>
            </a:r>
            <a:r>
              <a:rPr lang="fr-FR" b="1" dirty="0" err="1"/>
              <a:t>language</a:t>
            </a:r>
            <a:r>
              <a:rPr lang="fr-FR" b="1" dirty="0"/>
              <a:t>="JavaScript" </a:t>
            </a:r>
            <a:r>
              <a:rPr lang="fr-FR" b="1" dirty="0" err="1"/>
              <a:t>src</a:t>
            </a:r>
            <a:r>
              <a:rPr lang="fr-FR" b="1" dirty="0"/>
              <a:t>="simple.js"</a:t>
            </a:r>
          </a:p>
          <a:p>
            <a:pPr marL="603504" lvl="2" indent="0">
              <a:buNone/>
            </a:pPr>
            <a:r>
              <a:rPr lang="en-US" b="1" dirty="0"/>
              <a:t>type="text/</a:t>
            </a:r>
            <a:r>
              <a:rPr lang="en-US" b="1" dirty="0" err="1"/>
              <a:t>javascript</a:t>
            </a:r>
            <a:r>
              <a:rPr lang="en-US" b="1" dirty="0"/>
              <a:t>"&gt;&lt;/script&gt;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5E8C-C499-48AD-9B95-36CE22A1F5E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7511" y="391795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ND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HNDIT</Template>
  <TotalTime>1757</TotalTime>
  <Words>2665</Words>
  <Application>Microsoft Office PowerPoint</Application>
  <PresentationFormat>On-screen Show (4:3)</PresentationFormat>
  <Paragraphs>479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Courier New</vt:lpstr>
      <vt:lpstr>Courier New Bold</vt:lpstr>
      <vt:lpstr>Iskoola Pota</vt:lpstr>
      <vt:lpstr>Times New Roman</vt:lpstr>
      <vt:lpstr>HNDIT</vt:lpstr>
      <vt:lpstr>IT4103 – Web Programming</vt:lpstr>
      <vt:lpstr>Learning Outcomes</vt:lpstr>
      <vt:lpstr>Static vs. Dynamic Content</vt:lpstr>
      <vt:lpstr>Characteristics of Client-side Scripting</vt:lpstr>
      <vt:lpstr>Some Uses of Client-side Scripting</vt:lpstr>
      <vt:lpstr>Client-side Scripting Languages</vt:lpstr>
      <vt:lpstr>JavaScript</vt:lpstr>
      <vt:lpstr>Browser Compatibility</vt:lpstr>
      <vt:lpstr>Incorporating JavaScript into a Document</vt:lpstr>
      <vt:lpstr>Some Notes on JavaScript Incorporation</vt:lpstr>
      <vt:lpstr>Example</vt:lpstr>
      <vt:lpstr>Basic JavaScript Syntax</vt:lpstr>
      <vt:lpstr>Data Types and Variables</vt:lpstr>
      <vt:lpstr>Data Types and Variables</vt:lpstr>
      <vt:lpstr>Data Types and Variables</vt:lpstr>
      <vt:lpstr>Data Types and Variables</vt:lpstr>
      <vt:lpstr>Data Types and Variables</vt:lpstr>
      <vt:lpstr>Expressions</vt:lpstr>
      <vt:lpstr>Operators</vt:lpstr>
      <vt:lpstr>Assignment Operators</vt:lpstr>
      <vt:lpstr>Arithmetic Operators</vt:lpstr>
      <vt:lpstr>Comparison Operators</vt:lpstr>
      <vt:lpstr>Logical operators</vt:lpstr>
      <vt:lpstr>Bitwise Operators</vt:lpstr>
      <vt:lpstr>String Operators </vt:lpstr>
      <vt:lpstr>Control Structures</vt:lpstr>
      <vt:lpstr>Do…While</vt:lpstr>
      <vt:lpstr>While</vt:lpstr>
      <vt:lpstr>For and For…In</vt:lpstr>
      <vt:lpstr>If…Else</vt:lpstr>
      <vt:lpstr>Conditional Operator</vt:lpstr>
      <vt:lpstr>Switch</vt:lpstr>
      <vt:lpstr>Break and Continue</vt:lpstr>
      <vt:lpstr>Labels</vt:lpstr>
      <vt:lpstr>Functions and Procedures</vt:lpstr>
      <vt:lpstr>Defining and Calling a Function</vt:lpstr>
      <vt:lpstr>Example</vt:lpstr>
      <vt:lpstr>Built-in Functions</vt:lpstr>
      <vt:lpstr>JavaScript Objects</vt:lpstr>
      <vt:lpstr>Example</vt:lpstr>
      <vt:lpstr>User-Defined Objects</vt:lpstr>
      <vt:lpstr>Example</vt:lpstr>
      <vt:lpstr>Document Object Model</vt:lpstr>
      <vt:lpstr>Example – Retrieving the Title</vt:lpstr>
      <vt:lpstr>DOM Nodes</vt:lpstr>
      <vt:lpstr>DOM Nodes</vt:lpstr>
      <vt:lpstr>Netscape DOM</vt:lpstr>
      <vt:lpstr>Traversing the DOM</vt:lpstr>
      <vt:lpstr>Some Important Objects</vt:lpstr>
      <vt:lpstr>Event Handling</vt:lpstr>
      <vt:lpstr>Example</vt:lpstr>
      <vt:lpstr>Example</vt:lpstr>
      <vt:lpstr>Some JavaScript Events</vt:lpstr>
      <vt:lpstr>Using JavaScript for Form Validation</vt:lpstr>
      <vt:lpstr>Form Validation Example</vt:lpstr>
      <vt:lpstr>Checking the Field is Not Blank</vt:lpstr>
      <vt:lpstr>Checking the Field is in Correct Length</vt:lpstr>
      <vt:lpstr>Checking the Field is in Correct Length</vt:lpstr>
      <vt:lpstr>Main Form Handler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Nayomi Gamlath</dc:creator>
  <cp:lastModifiedBy>HELLO USER™</cp:lastModifiedBy>
  <cp:revision>116</cp:revision>
  <dcterms:created xsi:type="dcterms:W3CDTF">2012-08-29T19:59:26Z</dcterms:created>
  <dcterms:modified xsi:type="dcterms:W3CDTF">2016-09-20T15:11:25Z</dcterms:modified>
</cp:coreProperties>
</file>